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9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7" r:id="rId25"/>
    <p:sldId id="284" r:id="rId26"/>
    <p:sldId id="285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63" r:id="rId51"/>
    <p:sldId id="324" r:id="rId52"/>
    <p:sldId id="343" r:id="rId53"/>
    <p:sldId id="364" r:id="rId54"/>
    <p:sldId id="365" r:id="rId55"/>
    <p:sldId id="368" r:id="rId56"/>
    <p:sldId id="366" r:id="rId57"/>
    <p:sldId id="369" r:id="rId58"/>
    <p:sldId id="370" r:id="rId59"/>
    <p:sldId id="367" r:id="rId60"/>
    <p:sldId id="355" r:id="rId61"/>
    <p:sldId id="302" r:id="rId62"/>
    <p:sldId id="312" r:id="rId63"/>
    <p:sldId id="313" r:id="rId64"/>
    <p:sldId id="306" r:id="rId65"/>
    <p:sldId id="318" r:id="rId66"/>
    <p:sldId id="323" r:id="rId67"/>
    <p:sldId id="321" r:id="rId68"/>
    <p:sldId id="319" r:id="rId69"/>
    <p:sldId id="357" r:id="rId70"/>
    <p:sldId id="322" r:id="rId71"/>
    <p:sldId id="362" r:id="rId72"/>
    <p:sldId id="356" r:id="rId73"/>
    <p:sldId id="331" r:id="rId74"/>
    <p:sldId id="325" r:id="rId75"/>
    <p:sldId id="327" r:id="rId76"/>
    <p:sldId id="341" r:id="rId77"/>
    <p:sldId id="328" r:id="rId78"/>
    <p:sldId id="359" r:id="rId79"/>
    <p:sldId id="340" r:id="rId80"/>
    <p:sldId id="329" r:id="rId81"/>
    <p:sldId id="334" r:id="rId82"/>
    <p:sldId id="314" r:id="rId83"/>
    <p:sldId id="339" r:id="rId84"/>
    <p:sldId id="332" r:id="rId85"/>
    <p:sldId id="345" r:id="rId86"/>
    <p:sldId id="346" r:id="rId87"/>
    <p:sldId id="348" r:id="rId88"/>
    <p:sldId id="349" r:id="rId89"/>
    <p:sldId id="350" r:id="rId90"/>
    <p:sldId id="347" r:id="rId91"/>
    <p:sldId id="351" r:id="rId92"/>
    <p:sldId id="352" r:id="rId93"/>
    <p:sldId id="360" r:id="rId94"/>
    <p:sldId id="353" r:id="rId95"/>
    <p:sldId id="361" r:id="rId96"/>
    <p:sldId id="277" r:id="rId97"/>
    <p:sldId id="2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5E5"/>
    <a:srgbClr val="FFABAB"/>
    <a:srgbClr val="4472C4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51699-0CF1-47B3-A984-CCEF37740628}" v="41" dt="2024-06-19T18:40:27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2912" autoAdjust="0"/>
  </p:normalViewPr>
  <p:slideViewPr>
    <p:cSldViewPr snapToGrid="0">
      <p:cViewPr varScale="1">
        <p:scale>
          <a:sx n="54" d="100"/>
          <a:sy n="54" d="100"/>
        </p:scale>
        <p:origin x="9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ruti Ranjan Sarangi" userId="S::srsarangi@iitd.ac.in::e0ea421f-ad6a-4d5d-9997-e211934aa2e5" providerId="AD" clId="Web-{EE7B132C-356C-8C35-9256-36E8B3521075}"/>
    <pc:docChg chg="modSld">
      <pc:chgData name="Smruti Ranjan Sarangi" userId="S::srsarangi@iitd.ac.in::e0ea421f-ad6a-4d5d-9997-e211934aa2e5" providerId="AD" clId="Web-{EE7B132C-356C-8C35-9256-36E8B3521075}" dt="2023-04-01T10:57:56.923" v="1" actId="14100"/>
      <pc:docMkLst>
        <pc:docMk/>
      </pc:docMkLst>
      <pc:sldChg chg="modSp">
        <pc:chgData name="Smruti Ranjan Sarangi" userId="S::srsarangi@iitd.ac.in::e0ea421f-ad6a-4d5d-9997-e211934aa2e5" providerId="AD" clId="Web-{EE7B132C-356C-8C35-9256-36E8B3521075}" dt="2023-04-01T10:57:56.923" v="1" actId="14100"/>
        <pc:sldMkLst>
          <pc:docMk/>
          <pc:sldMk cId="2307152608" sldId="287"/>
        </pc:sldMkLst>
        <pc:spChg chg="mod">
          <ac:chgData name="Smruti Ranjan Sarangi" userId="S::srsarangi@iitd.ac.in::e0ea421f-ad6a-4d5d-9997-e211934aa2e5" providerId="AD" clId="Web-{EE7B132C-356C-8C35-9256-36E8B3521075}" dt="2023-04-01T10:57:56.923" v="1" actId="14100"/>
          <ac:spMkLst>
            <pc:docMk/>
            <pc:sldMk cId="2307152608" sldId="287"/>
            <ac:spMk id="8" creationId="{A80DFD0A-4753-5FAF-26D2-C0E3D6AC974A}"/>
          </ac:spMkLst>
        </pc:spChg>
      </pc:sldChg>
    </pc:docChg>
  </pc:docChgLst>
  <pc:docChgLst>
    <pc:chgData name="Smruti Ranjan Sarangi" userId="S::srsarangi@iitd.ac.in::e0ea421f-ad6a-4d5d-9997-e211934aa2e5" providerId="AD" clId="Web-{B88463E6-0F64-6C9E-B79D-83260414B4CF}"/>
    <pc:docChg chg="modSld">
      <pc:chgData name="Smruti Ranjan Sarangi" userId="S::srsarangi@iitd.ac.in::e0ea421f-ad6a-4d5d-9997-e211934aa2e5" providerId="AD" clId="Web-{B88463E6-0F64-6C9E-B79D-83260414B4CF}" dt="2023-03-30T14:13:35.892" v="40" actId="20577"/>
      <pc:docMkLst>
        <pc:docMk/>
      </pc:docMkLst>
      <pc:sldChg chg="modSp">
        <pc:chgData name="Smruti Ranjan Sarangi" userId="S::srsarangi@iitd.ac.in::e0ea421f-ad6a-4d5d-9997-e211934aa2e5" providerId="AD" clId="Web-{B88463E6-0F64-6C9E-B79D-83260414B4CF}" dt="2023-03-30T14:13:35.892" v="40" actId="20577"/>
        <pc:sldMkLst>
          <pc:docMk/>
          <pc:sldMk cId="3460496003" sldId="305"/>
        </pc:sldMkLst>
        <pc:spChg chg="mod">
          <ac:chgData name="Smruti Ranjan Sarangi" userId="S::srsarangi@iitd.ac.in::e0ea421f-ad6a-4d5d-9997-e211934aa2e5" providerId="AD" clId="Web-{B88463E6-0F64-6C9E-B79D-83260414B4CF}" dt="2023-03-30T14:13:35.892" v="40" actId="20577"/>
          <ac:spMkLst>
            <pc:docMk/>
            <pc:sldMk cId="3460496003" sldId="305"/>
            <ac:spMk id="3" creationId="{FD4AF4D3-C1B4-6AD2-8796-2C1275FF7CB8}"/>
          </ac:spMkLst>
        </pc:spChg>
      </pc:sldChg>
    </pc:docChg>
  </pc:docChgLst>
  <pc:docChgLst>
    <pc:chgData name="Smruti Ranjan Sarangi" userId="S::srsarangi@csciitd.onmicrosoft.com::e0ea421f-ad6a-4d5d-9997-e211934aa2e5" providerId="AD" clId="Web-{319A8753-FBA5-B704-F88C-062DF169AAD0}"/>
    <pc:docChg chg="modSld">
      <pc:chgData name="Smruti Ranjan Sarangi" userId="S::srsarangi@csciitd.onmicrosoft.com::e0ea421f-ad6a-4d5d-9997-e211934aa2e5" providerId="AD" clId="Web-{319A8753-FBA5-B704-F88C-062DF169AAD0}" dt="2023-03-18T17:05:38.415" v="7" actId="14100"/>
      <pc:docMkLst>
        <pc:docMk/>
      </pc:docMkLst>
      <pc:sldChg chg="modSp">
        <pc:chgData name="Smruti Ranjan Sarangi" userId="S::srsarangi@csciitd.onmicrosoft.com::e0ea421f-ad6a-4d5d-9997-e211934aa2e5" providerId="AD" clId="Web-{319A8753-FBA5-B704-F88C-062DF169AAD0}" dt="2023-03-18T17:05:38.415" v="7" actId="14100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319A8753-FBA5-B704-F88C-062DF169AAD0}" dt="2023-03-18T17:05:38.415" v="7" actId="14100"/>
          <ac:spMkLst>
            <pc:docMk/>
            <pc:sldMk cId="365395848" sldId="256"/>
            <ac:spMk id="2" creationId="{00000000-0000-0000-0000-000000000000}"/>
          </ac:spMkLst>
        </pc:spChg>
      </pc:sldChg>
    </pc:docChg>
  </pc:docChgLst>
  <pc:docChgLst>
    <pc:chgData name="Smruti Ranjan Sarangi" userId="e0ea421f-ad6a-4d5d-9997-e211934aa2e5" providerId="ADAL" clId="{2DDAB906-721A-455B-9D22-C170F8C3A850}"/>
    <pc:docChg chg="undo custSel addSld delSld modSld">
      <pc:chgData name="Smruti Ranjan Sarangi" userId="e0ea421f-ad6a-4d5d-9997-e211934aa2e5" providerId="ADAL" clId="{2DDAB906-721A-455B-9D22-C170F8C3A850}" dt="2024-06-13T13:42:59.950" v="760" actId="1076"/>
      <pc:docMkLst>
        <pc:docMk/>
      </pc:docMkLst>
      <pc:sldChg chg="modSp mod">
        <pc:chgData name="Smruti Ranjan Sarangi" userId="e0ea421f-ad6a-4d5d-9997-e211934aa2e5" providerId="ADAL" clId="{2DDAB906-721A-455B-9D22-C170F8C3A850}" dt="2024-05-21T07:10:27.708" v="234" actId="20577"/>
        <pc:sldMkLst>
          <pc:docMk/>
          <pc:sldMk cId="4027036021" sldId="324"/>
        </pc:sldMkLst>
        <pc:spChg chg="mod">
          <ac:chgData name="Smruti Ranjan Sarangi" userId="e0ea421f-ad6a-4d5d-9997-e211934aa2e5" providerId="ADAL" clId="{2DDAB906-721A-455B-9D22-C170F8C3A850}" dt="2024-05-21T06:47:30.521" v="222" actId="1076"/>
          <ac:spMkLst>
            <pc:docMk/>
            <pc:sldMk cId="4027036021" sldId="324"/>
            <ac:spMk id="2" creationId="{5E0696CA-BA44-5984-D743-D9AE499B984E}"/>
          </ac:spMkLst>
        </pc:spChg>
        <pc:spChg chg="mod">
          <ac:chgData name="Smruti Ranjan Sarangi" userId="e0ea421f-ad6a-4d5d-9997-e211934aa2e5" providerId="ADAL" clId="{2DDAB906-721A-455B-9D22-C170F8C3A850}" dt="2024-05-21T07:10:27.708" v="234" actId="20577"/>
          <ac:spMkLst>
            <pc:docMk/>
            <pc:sldMk cId="4027036021" sldId="324"/>
            <ac:spMk id="3" creationId="{7B5B2C11-BC8D-7511-9CA2-6BE089DF8E97}"/>
          </ac:spMkLst>
        </pc:spChg>
        <pc:spChg chg="mod">
          <ac:chgData name="Smruti Ranjan Sarangi" userId="e0ea421f-ad6a-4d5d-9997-e211934aa2e5" providerId="ADAL" clId="{2DDAB906-721A-455B-9D22-C170F8C3A850}" dt="2024-05-21T06:47:14.234" v="194" actId="14100"/>
          <ac:spMkLst>
            <pc:docMk/>
            <pc:sldMk cId="4027036021" sldId="324"/>
            <ac:spMk id="10" creationId="{E0F22A79-43F0-9432-2DD7-815AD18A2240}"/>
          </ac:spMkLst>
        </pc:spChg>
      </pc:sldChg>
      <pc:sldChg chg="modSp mod">
        <pc:chgData name="Smruti Ranjan Sarangi" userId="e0ea421f-ad6a-4d5d-9997-e211934aa2e5" providerId="ADAL" clId="{2DDAB906-721A-455B-9D22-C170F8C3A850}" dt="2024-05-23T08:30:19.709" v="286" actId="20577"/>
        <pc:sldMkLst>
          <pc:docMk/>
          <pc:sldMk cId="4247210319" sldId="330"/>
        </pc:sldMkLst>
        <pc:spChg chg="mod">
          <ac:chgData name="Smruti Ranjan Sarangi" userId="e0ea421f-ad6a-4d5d-9997-e211934aa2e5" providerId="ADAL" clId="{2DDAB906-721A-455B-9D22-C170F8C3A850}" dt="2024-05-21T06:45:25.168" v="45" actId="20577"/>
          <ac:spMkLst>
            <pc:docMk/>
            <pc:sldMk cId="4247210319" sldId="330"/>
            <ac:spMk id="3" creationId="{A31758F0-D171-256F-B6F5-A51F248B934A}"/>
          </ac:spMkLst>
        </pc:spChg>
        <pc:spChg chg="mod">
          <ac:chgData name="Smruti Ranjan Sarangi" userId="e0ea421f-ad6a-4d5d-9997-e211934aa2e5" providerId="ADAL" clId="{2DDAB906-721A-455B-9D22-C170F8C3A850}" dt="2024-05-23T08:30:16.749" v="284" actId="20577"/>
          <ac:spMkLst>
            <pc:docMk/>
            <pc:sldMk cId="4247210319" sldId="330"/>
            <ac:spMk id="39" creationId="{1F56AE4A-A43A-7F68-8C35-85213DBA1FAA}"/>
          </ac:spMkLst>
        </pc:spChg>
        <pc:spChg chg="mod">
          <ac:chgData name="Smruti Ranjan Sarangi" userId="e0ea421f-ad6a-4d5d-9997-e211934aa2e5" providerId="ADAL" clId="{2DDAB906-721A-455B-9D22-C170F8C3A850}" dt="2024-05-23T08:30:19.709" v="286" actId="20577"/>
          <ac:spMkLst>
            <pc:docMk/>
            <pc:sldMk cId="4247210319" sldId="330"/>
            <ac:spMk id="40" creationId="{3436CFA2-1616-9ADD-F765-4230D7063D07}"/>
          </ac:spMkLst>
        </pc:spChg>
        <pc:spChg chg="mod">
          <ac:chgData name="Smruti Ranjan Sarangi" userId="e0ea421f-ad6a-4d5d-9997-e211934aa2e5" providerId="ADAL" clId="{2DDAB906-721A-455B-9D22-C170F8C3A850}" dt="2024-05-23T08:29:57.629" v="281" actId="1076"/>
          <ac:spMkLst>
            <pc:docMk/>
            <pc:sldMk cId="4247210319" sldId="330"/>
            <ac:spMk id="41" creationId="{E3C277BC-7E2B-8002-B98A-B0490C14FA97}"/>
          </ac:spMkLst>
        </pc:spChg>
      </pc:sldChg>
      <pc:sldChg chg="modSp mod">
        <pc:chgData name="Smruti Ranjan Sarangi" userId="e0ea421f-ad6a-4d5d-9997-e211934aa2e5" providerId="ADAL" clId="{2DDAB906-721A-455B-9D22-C170F8C3A850}" dt="2024-05-21T06:45:31.391" v="59" actId="20577"/>
        <pc:sldMkLst>
          <pc:docMk/>
          <pc:sldMk cId="580456054" sldId="333"/>
        </pc:sldMkLst>
        <pc:spChg chg="mod">
          <ac:chgData name="Smruti Ranjan Sarangi" userId="e0ea421f-ad6a-4d5d-9997-e211934aa2e5" providerId="ADAL" clId="{2DDAB906-721A-455B-9D22-C170F8C3A850}" dt="2024-05-21T06:45:31.391" v="59" actId="20577"/>
          <ac:spMkLst>
            <pc:docMk/>
            <pc:sldMk cId="580456054" sldId="333"/>
            <ac:spMk id="6" creationId="{01A41D14-77D0-C856-B4C0-55BA5F1A1A2F}"/>
          </ac:spMkLst>
        </pc:spChg>
      </pc:sldChg>
      <pc:sldChg chg="modSp del mod">
        <pc:chgData name="Smruti Ranjan Sarangi" userId="e0ea421f-ad6a-4d5d-9997-e211934aa2e5" providerId="ADAL" clId="{2DDAB906-721A-455B-9D22-C170F8C3A850}" dt="2024-05-21T06:44:55.463" v="29" actId="2696"/>
        <pc:sldMkLst>
          <pc:docMk/>
          <pc:sldMk cId="584771357" sldId="342"/>
        </pc:sldMkLst>
        <pc:spChg chg="mod">
          <ac:chgData name="Smruti Ranjan Sarangi" userId="e0ea421f-ad6a-4d5d-9997-e211934aa2e5" providerId="ADAL" clId="{2DDAB906-721A-455B-9D22-C170F8C3A850}" dt="2024-05-21T06:44:35.283" v="23" actId="20577"/>
          <ac:spMkLst>
            <pc:docMk/>
            <pc:sldMk cId="584771357" sldId="342"/>
            <ac:spMk id="19" creationId="{CAD05302-67E7-5D9E-953C-944B80BA9852}"/>
          </ac:spMkLst>
        </pc:spChg>
        <pc:spChg chg="mod">
          <ac:chgData name="Smruti Ranjan Sarangi" userId="e0ea421f-ad6a-4d5d-9997-e211934aa2e5" providerId="ADAL" clId="{2DDAB906-721A-455B-9D22-C170F8C3A850}" dt="2024-05-21T06:44:38.607" v="25" actId="20577"/>
          <ac:spMkLst>
            <pc:docMk/>
            <pc:sldMk cId="584771357" sldId="342"/>
            <ac:spMk id="20" creationId="{E1C265FE-1764-5721-6B05-9D745D591956}"/>
          </ac:spMkLst>
        </pc:spChg>
        <pc:spChg chg="mod">
          <ac:chgData name="Smruti Ranjan Sarangi" userId="e0ea421f-ad6a-4d5d-9997-e211934aa2e5" providerId="ADAL" clId="{2DDAB906-721A-455B-9D22-C170F8C3A850}" dt="2024-05-21T06:44:41.854" v="27" actId="20577"/>
          <ac:spMkLst>
            <pc:docMk/>
            <pc:sldMk cId="584771357" sldId="342"/>
            <ac:spMk id="52" creationId="{4C86480C-8E50-6E35-6E22-4E32E55AB057}"/>
          </ac:spMkLst>
        </pc:spChg>
      </pc:sldChg>
      <pc:sldChg chg="add del">
        <pc:chgData name="Smruti Ranjan Sarangi" userId="e0ea421f-ad6a-4d5d-9997-e211934aa2e5" providerId="ADAL" clId="{2DDAB906-721A-455B-9D22-C170F8C3A850}" dt="2024-05-21T06:45:14.094" v="31" actId="47"/>
        <pc:sldMkLst>
          <pc:docMk/>
          <pc:sldMk cId="3310985977" sldId="342"/>
        </pc:sldMkLst>
      </pc:sldChg>
      <pc:sldChg chg="del">
        <pc:chgData name="Smruti Ranjan Sarangi" userId="e0ea421f-ad6a-4d5d-9997-e211934aa2e5" providerId="ADAL" clId="{2DDAB906-721A-455B-9D22-C170F8C3A850}" dt="2024-05-21T06:44:55.463" v="29" actId="2696"/>
        <pc:sldMkLst>
          <pc:docMk/>
          <pc:sldMk cId="499735953" sldId="356"/>
        </pc:sldMkLst>
      </pc:sldChg>
      <pc:sldChg chg="modSp add mod">
        <pc:chgData name="Smruti Ranjan Sarangi" userId="e0ea421f-ad6a-4d5d-9997-e211934aa2e5" providerId="ADAL" clId="{2DDAB906-721A-455B-9D22-C170F8C3A850}" dt="2024-05-21T07:14:45.503" v="279" actId="20577"/>
        <pc:sldMkLst>
          <pc:docMk/>
          <pc:sldMk cId="2603248504" sldId="356"/>
        </pc:sldMkLst>
        <pc:spChg chg="mod">
          <ac:chgData name="Smruti Ranjan Sarangi" userId="e0ea421f-ad6a-4d5d-9997-e211934aa2e5" providerId="ADAL" clId="{2DDAB906-721A-455B-9D22-C170F8C3A850}" dt="2024-05-21T07:14:45.503" v="279" actId="20577"/>
          <ac:spMkLst>
            <pc:docMk/>
            <pc:sldMk cId="2603248504" sldId="356"/>
            <ac:spMk id="6" creationId="{A9174F3B-06EE-C7AD-B783-2C0D76B740E6}"/>
          </ac:spMkLst>
        </pc:spChg>
      </pc:sldChg>
      <pc:sldChg chg="del">
        <pc:chgData name="Smruti Ranjan Sarangi" userId="e0ea421f-ad6a-4d5d-9997-e211934aa2e5" providerId="ADAL" clId="{2DDAB906-721A-455B-9D22-C170F8C3A850}" dt="2024-06-13T09:06:11.652" v="320" actId="47"/>
        <pc:sldMkLst>
          <pc:docMk/>
          <pc:sldMk cId="1310333504" sldId="358"/>
        </pc:sldMkLst>
      </pc:sldChg>
      <pc:sldChg chg="modSp add mod">
        <pc:chgData name="Smruti Ranjan Sarangi" userId="e0ea421f-ad6a-4d5d-9997-e211934aa2e5" providerId="ADAL" clId="{2DDAB906-721A-455B-9D22-C170F8C3A850}" dt="2024-05-21T07:14:39.807" v="269" actId="20577"/>
        <pc:sldMkLst>
          <pc:docMk/>
          <pc:sldMk cId="47430585" sldId="362"/>
        </pc:sldMkLst>
        <pc:spChg chg="mod">
          <ac:chgData name="Smruti Ranjan Sarangi" userId="e0ea421f-ad6a-4d5d-9997-e211934aa2e5" providerId="ADAL" clId="{2DDAB906-721A-455B-9D22-C170F8C3A850}" dt="2024-05-21T07:14:39.807" v="269" actId="20577"/>
          <ac:spMkLst>
            <pc:docMk/>
            <pc:sldMk cId="47430585" sldId="362"/>
            <ac:spMk id="3" creationId="{6311B9A2-B778-95BE-F383-C5226363291B}"/>
          </ac:spMkLst>
        </pc:spChg>
      </pc:sldChg>
      <pc:sldChg chg="add del">
        <pc:chgData name="Smruti Ranjan Sarangi" userId="e0ea421f-ad6a-4d5d-9997-e211934aa2e5" providerId="ADAL" clId="{2DDAB906-721A-455B-9D22-C170F8C3A850}" dt="2024-05-21T06:44:55.463" v="29" actId="2696"/>
        <pc:sldMkLst>
          <pc:docMk/>
          <pc:sldMk cId="519051127" sldId="362"/>
        </pc:sldMkLst>
      </pc:sldChg>
      <pc:sldChg chg="addSp delSp modSp add mod">
        <pc:chgData name="Smruti Ranjan Sarangi" userId="e0ea421f-ad6a-4d5d-9997-e211934aa2e5" providerId="ADAL" clId="{2DDAB906-721A-455B-9D22-C170F8C3A850}" dt="2024-05-23T08:33:57.186" v="319" actId="21"/>
        <pc:sldMkLst>
          <pc:docMk/>
          <pc:sldMk cId="965739634" sldId="363"/>
        </pc:sldMkLst>
        <pc:spChg chg="mod">
          <ac:chgData name="Smruti Ranjan Sarangi" userId="e0ea421f-ad6a-4d5d-9997-e211934aa2e5" providerId="ADAL" clId="{2DDAB906-721A-455B-9D22-C170F8C3A850}" dt="2024-05-21T06:46:49.002" v="176" actId="14100"/>
          <ac:spMkLst>
            <pc:docMk/>
            <pc:sldMk cId="965739634" sldId="363"/>
            <ac:spMk id="3" creationId="{6311B9A2-B778-95BE-F383-C5226363291B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8" creationId="{C719C657-66B5-18A3-BC18-56067F356B1F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9" creationId="{DD5C99BE-10C8-6F87-BA2E-989C6DA4BA94}"/>
          </ac:spMkLst>
        </pc:spChg>
        <pc:spChg chg="del">
          <ac:chgData name="Smruti Ranjan Sarangi" userId="e0ea421f-ad6a-4d5d-9997-e211934aa2e5" providerId="ADAL" clId="{2DDAB906-721A-455B-9D22-C170F8C3A850}" dt="2024-05-21T06:46:07.639" v="76" actId="478"/>
          <ac:spMkLst>
            <pc:docMk/>
            <pc:sldMk cId="965739634" sldId="363"/>
            <ac:spMk id="10" creationId="{07C87EAE-DF1E-7251-AD53-6619955A154B}"/>
          </ac:spMkLst>
        </pc:spChg>
        <pc:spChg chg="mod">
          <ac:chgData name="Smruti Ranjan Sarangi" userId="e0ea421f-ad6a-4d5d-9997-e211934aa2e5" providerId="ADAL" clId="{2DDAB906-721A-455B-9D22-C170F8C3A850}" dt="2024-05-23T08:33:46.027" v="317" actId="20577"/>
          <ac:spMkLst>
            <pc:docMk/>
            <pc:sldMk cId="965739634" sldId="363"/>
            <ac:spMk id="11" creationId="{7F51313A-BA7C-C610-A346-FFA7F987C900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19" creationId="{CAD05302-67E7-5D9E-953C-944B80BA9852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20" creationId="{E1C265FE-1764-5721-6B05-9D745D591956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22" creationId="{1EB07A33-419F-1E56-E158-9A5BC444531D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36" creationId="{F371D562-0DC4-DCF9-B1B9-C5DC6D961E3D}"/>
          </ac:spMkLst>
        </pc:spChg>
        <pc:spChg chg="add del mod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51" creationId="{ACE2EA68-4CD0-72E7-9018-09325E28AC88}"/>
          </ac:spMkLst>
        </pc:spChg>
        <pc:spChg chg="add del mod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52" creationId="{4C86480C-8E50-6E35-6E22-4E32E55AB057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56" creationId="{C6AB9679-2F0B-8231-2BBD-9C7F4D13A0D9}"/>
          </ac:spMkLst>
        </pc:spChg>
        <pc:spChg chg="add del">
          <ac:chgData name="Smruti Ranjan Sarangi" userId="e0ea421f-ad6a-4d5d-9997-e211934aa2e5" providerId="ADAL" clId="{2DDAB906-721A-455B-9D22-C170F8C3A850}" dt="2024-05-23T08:33:57.186" v="319" actId="21"/>
          <ac:spMkLst>
            <pc:docMk/>
            <pc:sldMk cId="965739634" sldId="363"/>
            <ac:spMk id="57" creationId="{523561EE-B5B6-4096-7361-659057778ABA}"/>
          </ac:spMkLst>
        </pc:spChg>
        <pc:graphicFrameChg chg="modGraphic">
          <ac:chgData name="Smruti Ranjan Sarangi" userId="e0ea421f-ad6a-4d5d-9997-e211934aa2e5" providerId="ADAL" clId="{2DDAB906-721A-455B-9D22-C170F8C3A850}" dt="2024-05-23T08:33:09.447" v="298" actId="20577"/>
          <ac:graphicFrameMkLst>
            <pc:docMk/>
            <pc:sldMk cId="965739634" sldId="363"/>
            <ac:graphicFrameMk id="58" creationId="{F3357A94-3C09-3EEA-F568-591615AB978E}"/>
          </ac:graphicFrameMkLst>
        </pc:graphicFrame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7" creationId="{AED884D9-17E4-E7B8-9FCD-9878D7DB921F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13" creationId="{B0989C2B-C735-AD17-F58F-16AEEF7A5093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16" creationId="{7C06513E-3F0D-58ED-3CB0-E2D237BB6AB6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17" creationId="{4D44AF30-33DC-3E73-6D2E-FFC0E2E3ECA9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23" creationId="{4453BADD-E4D1-1017-763E-76D1E2074914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24" creationId="{80F1907A-C059-1DF2-E21C-BB1EE726C14B}"/>
          </ac:cxnSpMkLst>
        </pc:cxnChg>
        <pc:cxnChg chg="add del mod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26" creationId="{DD4586EB-1DB6-4E9F-5B9D-9FF312312982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35" creationId="{4F33B4E4-00A5-E032-9968-BADD103CB5D0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38" creationId="{0557503A-15E5-1C2F-06E6-938BA0CE8711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39" creationId="{29398E38-6D48-01D9-02A3-A63A6F7BFA35}"/>
          </ac:cxnSpMkLst>
        </pc:cxnChg>
        <pc:cxnChg chg="add del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44" creationId="{BC9F8341-3244-457F-2F0B-80CD118AB972}"/>
          </ac:cxnSpMkLst>
        </pc:cxnChg>
        <pc:cxnChg chg="add del mod">
          <ac:chgData name="Smruti Ranjan Sarangi" userId="e0ea421f-ad6a-4d5d-9997-e211934aa2e5" providerId="ADAL" clId="{2DDAB906-721A-455B-9D22-C170F8C3A850}" dt="2024-05-23T08:33:57.186" v="319" actId="21"/>
          <ac:cxnSpMkLst>
            <pc:docMk/>
            <pc:sldMk cId="965739634" sldId="363"/>
            <ac:cxnSpMk id="47" creationId="{36960459-7A35-D9EF-87D2-24824D2EA32A}"/>
          </ac:cxnSpMkLst>
        </pc:cxnChg>
      </pc:sldChg>
      <pc:sldChg chg="addSp delSp modSp new mod">
        <pc:chgData name="Smruti Ranjan Sarangi" userId="e0ea421f-ad6a-4d5d-9997-e211934aa2e5" providerId="ADAL" clId="{2DDAB906-721A-455B-9D22-C170F8C3A850}" dt="2024-06-13T12:50:32.815" v="553" actId="1076"/>
        <pc:sldMkLst>
          <pc:docMk/>
          <pc:sldMk cId="641485336" sldId="364"/>
        </pc:sldMkLst>
        <pc:spChg chg="del">
          <ac:chgData name="Smruti Ranjan Sarangi" userId="e0ea421f-ad6a-4d5d-9997-e211934aa2e5" providerId="ADAL" clId="{2DDAB906-721A-455B-9D22-C170F8C3A850}" dt="2024-06-13T11:17:24.021" v="322" actId="478"/>
          <ac:spMkLst>
            <pc:docMk/>
            <pc:sldMk cId="641485336" sldId="364"/>
            <ac:spMk id="3" creationId="{4A631EF6-8C54-DEF0-58C2-596871C7C7A7}"/>
          </ac:spMkLst>
        </pc:spChg>
        <pc:spChg chg="add mod">
          <ac:chgData name="Smruti Ranjan Sarangi" userId="e0ea421f-ad6a-4d5d-9997-e211934aa2e5" providerId="ADAL" clId="{2DDAB906-721A-455B-9D22-C170F8C3A850}" dt="2024-06-13T11:20:41.360" v="393" actId="1035"/>
          <ac:spMkLst>
            <pc:docMk/>
            <pc:sldMk cId="641485336" sldId="364"/>
            <ac:spMk id="6" creationId="{E070B695-927C-65F6-130E-86AF949A356B}"/>
          </ac:spMkLst>
        </pc:spChg>
        <pc:spChg chg="add mod">
          <ac:chgData name="Smruti Ranjan Sarangi" userId="e0ea421f-ad6a-4d5d-9997-e211934aa2e5" providerId="ADAL" clId="{2DDAB906-721A-455B-9D22-C170F8C3A850}" dt="2024-06-13T11:20:41.360" v="393" actId="1035"/>
          <ac:spMkLst>
            <pc:docMk/>
            <pc:sldMk cId="641485336" sldId="364"/>
            <ac:spMk id="7" creationId="{B804FFF2-3A82-C419-7256-7A0F713B2939}"/>
          </ac:spMkLst>
        </pc:spChg>
        <pc:spChg chg="add mod">
          <ac:chgData name="Smruti Ranjan Sarangi" userId="e0ea421f-ad6a-4d5d-9997-e211934aa2e5" providerId="ADAL" clId="{2DDAB906-721A-455B-9D22-C170F8C3A850}" dt="2024-06-13T11:20:41.360" v="393" actId="1035"/>
          <ac:spMkLst>
            <pc:docMk/>
            <pc:sldMk cId="641485336" sldId="364"/>
            <ac:spMk id="8" creationId="{B380869E-0C08-2B8D-57EA-D8E4631D3124}"/>
          </ac:spMkLst>
        </pc:spChg>
        <pc:spChg chg="add del mod">
          <ac:chgData name="Smruti Ranjan Sarangi" userId="e0ea421f-ad6a-4d5d-9997-e211934aa2e5" providerId="ADAL" clId="{2DDAB906-721A-455B-9D22-C170F8C3A850}" dt="2024-06-13T12:50:05.343" v="544" actId="478"/>
          <ac:spMkLst>
            <pc:docMk/>
            <pc:sldMk cId="641485336" sldId="364"/>
            <ac:spMk id="9" creationId="{EAE004BE-A60B-6FE0-BF71-9CF4D3502D61}"/>
          </ac:spMkLst>
        </pc:spChg>
        <pc:spChg chg="add del mod">
          <ac:chgData name="Smruti Ranjan Sarangi" userId="e0ea421f-ad6a-4d5d-9997-e211934aa2e5" providerId="ADAL" clId="{2DDAB906-721A-455B-9D22-C170F8C3A850}" dt="2024-06-13T12:49:57.095" v="541" actId="478"/>
          <ac:spMkLst>
            <pc:docMk/>
            <pc:sldMk cId="641485336" sldId="364"/>
            <ac:spMk id="10" creationId="{D7FEF9FC-BDE7-230A-3219-12E7619B1B25}"/>
          </ac:spMkLst>
        </pc:spChg>
        <pc:spChg chg="add mod">
          <ac:chgData name="Smruti Ranjan Sarangi" userId="e0ea421f-ad6a-4d5d-9997-e211934aa2e5" providerId="ADAL" clId="{2DDAB906-721A-455B-9D22-C170F8C3A850}" dt="2024-06-13T11:20:46.882" v="418" actId="1037"/>
          <ac:spMkLst>
            <pc:docMk/>
            <pc:sldMk cId="641485336" sldId="364"/>
            <ac:spMk id="11" creationId="{B2ED2947-8D02-F6CA-B669-9446110F4D9C}"/>
          </ac:spMkLst>
        </pc:spChg>
        <pc:spChg chg="add mod">
          <ac:chgData name="Smruti Ranjan Sarangi" userId="e0ea421f-ad6a-4d5d-9997-e211934aa2e5" providerId="ADAL" clId="{2DDAB906-721A-455B-9D22-C170F8C3A850}" dt="2024-06-13T11:20:46.882" v="418" actId="1037"/>
          <ac:spMkLst>
            <pc:docMk/>
            <pc:sldMk cId="641485336" sldId="364"/>
            <ac:spMk id="12" creationId="{5D021F9C-68A3-4254-415A-5BB0556467CE}"/>
          </ac:spMkLst>
        </pc:spChg>
        <pc:spChg chg="add mod">
          <ac:chgData name="Smruti Ranjan Sarangi" userId="e0ea421f-ad6a-4d5d-9997-e211934aa2e5" providerId="ADAL" clId="{2DDAB906-721A-455B-9D22-C170F8C3A850}" dt="2024-06-13T11:20:46.882" v="418" actId="1037"/>
          <ac:spMkLst>
            <pc:docMk/>
            <pc:sldMk cId="641485336" sldId="364"/>
            <ac:spMk id="13" creationId="{DC8BB4A9-1E54-405E-DD48-8066B4872FA0}"/>
          </ac:spMkLst>
        </pc:spChg>
        <pc:spChg chg="add del mod">
          <ac:chgData name="Smruti Ranjan Sarangi" userId="e0ea421f-ad6a-4d5d-9997-e211934aa2e5" providerId="ADAL" clId="{2DDAB906-721A-455B-9D22-C170F8C3A850}" dt="2024-06-13T12:50:16.492" v="548" actId="478"/>
          <ac:spMkLst>
            <pc:docMk/>
            <pc:sldMk cId="641485336" sldId="364"/>
            <ac:spMk id="14" creationId="{6FDCBC74-606E-1984-B1AF-985460580CF6}"/>
          </ac:spMkLst>
        </pc:spChg>
        <pc:spChg chg="add del mod">
          <ac:chgData name="Smruti Ranjan Sarangi" userId="e0ea421f-ad6a-4d5d-9997-e211934aa2e5" providerId="ADAL" clId="{2DDAB906-721A-455B-9D22-C170F8C3A850}" dt="2024-06-13T12:50:18.284" v="549" actId="478"/>
          <ac:spMkLst>
            <pc:docMk/>
            <pc:sldMk cId="641485336" sldId="364"/>
            <ac:spMk id="15" creationId="{FDAA4AB5-7E5B-E0E5-F807-50B57D3A969C}"/>
          </ac:spMkLst>
        </pc:spChg>
        <pc:spChg chg="add mod">
          <ac:chgData name="Smruti Ranjan Sarangi" userId="e0ea421f-ad6a-4d5d-9997-e211934aa2e5" providerId="ADAL" clId="{2DDAB906-721A-455B-9D22-C170F8C3A850}" dt="2024-06-13T11:20:26.414" v="384" actId="1076"/>
          <ac:spMkLst>
            <pc:docMk/>
            <pc:sldMk cId="641485336" sldId="364"/>
            <ac:spMk id="16" creationId="{A3513029-0DDA-3633-1A08-95F791E68FB7}"/>
          </ac:spMkLst>
        </pc:spChg>
        <pc:spChg chg="add mod">
          <ac:chgData name="Smruti Ranjan Sarangi" userId="e0ea421f-ad6a-4d5d-9997-e211934aa2e5" providerId="ADAL" clId="{2DDAB906-721A-455B-9D22-C170F8C3A850}" dt="2024-06-13T11:20:46.882" v="418" actId="1037"/>
          <ac:spMkLst>
            <pc:docMk/>
            <pc:sldMk cId="641485336" sldId="364"/>
            <ac:spMk id="17" creationId="{3A89C265-77A1-CFD8-2DAB-2305AC47B0EA}"/>
          </ac:spMkLst>
        </pc:spChg>
        <pc:cxnChg chg="add mod">
          <ac:chgData name="Smruti Ranjan Sarangi" userId="e0ea421f-ad6a-4d5d-9997-e211934aa2e5" providerId="ADAL" clId="{2DDAB906-721A-455B-9D22-C170F8C3A850}" dt="2024-06-13T11:21:01.142" v="421" actId="13822"/>
          <ac:cxnSpMkLst>
            <pc:docMk/>
            <pc:sldMk cId="641485336" sldId="364"/>
            <ac:cxnSpMk id="19" creationId="{94082AF6-33EA-A55E-6AD0-F5D30381D257}"/>
          </ac:cxnSpMkLst>
        </pc:cxnChg>
        <pc:cxnChg chg="add mod">
          <ac:chgData name="Smruti Ranjan Sarangi" userId="e0ea421f-ad6a-4d5d-9997-e211934aa2e5" providerId="ADAL" clId="{2DDAB906-721A-455B-9D22-C170F8C3A850}" dt="2024-06-13T12:50:03.571" v="543" actId="14100"/>
          <ac:cxnSpMkLst>
            <pc:docMk/>
            <pc:sldMk cId="641485336" sldId="364"/>
            <ac:cxnSpMk id="20" creationId="{B712802F-F14B-EF38-F9C4-A02F68B81F96}"/>
          </ac:cxnSpMkLst>
        </pc:cxnChg>
        <pc:cxnChg chg="add mod">
          <ac:chgData name="Smruti Ranjan Sarangi" userId="e0ea421f-ad6a-4d5d-9997-e211934aa2e5" providerId="ADAL" clId="{2DDAB906-721A-455B-9D22-C170F8C3A850}" dt="2024-06-13T12:50:13.864" v="547" actId="14100"/>
          <ac:cxnSpMkLst>
            <pc:docMk/>
            <pc:sldMk cId="641485336" sldId="364"/>
            <ac:cxnSpMk id="22" creationId="{D02C6E28-E34C-1C5F-04EF-247D40E8D048}"/>
          </ac:cxnSpMkLst>
        </pc:cxnChg>
        <pc:cxnChg chg="add mod">
          <ac:chgData name="Smruti Ranjan Sarangi" userId="e0ea421f-ad6a-4d5d-9997-e211934aa2e5" providerId="ADAL" clId="{2DDAB906-721A-455B-9D22-C170F8C3A850}" dt="2024-06-13T12:50:25.240" v="551" actId="1076"/>
          <ac:cxnSpMkLst>
            <pc:docMk/>
            <pc:sldMk cId="641485336" sldId="364"/>
            <ac:cxnSpMk id="24" creationId="{7CF60D03-3947-B478-75D2-0BE2266D64E2}"/>
          </ac:cxnSpMkLst>
        </pc:cxnChg>
        <pc:cxnChg chg="add mod">
          <ac:chgData name="Smruti Ranjan Sarangi" userId="e0ea421f-ad6a-4d5d-9997-e211934aa2e5" providerId="ADAL" clId="{2DDAB906-721A-455B-9D22-C170F8C3A850}" dt="2024-06-13T12:50:32.815" v="553" actId="1076"/>
          <ac:cxnSpMkLst>
            <pc:docMk/>
            <pc:sldMk cId="641485336" sldId="364"/>
            <ac:cxnSpMk id="25" creationId="{0D7497AA-ED92-AD09-F7A2-0478AD7D0392}"/>
          </ac:cxnSpMkLst>
        </pc:cxnChg>
      </pc:sldChg>
      <pc:sldChg chg="addSp delSp modSp new mod">
        <pc:chgData name="Smruti Ranjan Sarangi" userId="e0ea421f-ad6a-4d5d-9997-e211934aa2e5" providerId="ADAL" clId="{2DDAB906-721A-455B-9D22-C170F8C3A850}" dt="2024-06-13T13:14:47.340" v="588"/>
        <pc:sldMkLst>
          <pc:docMk/>
          <pc:sldMk cId="385497074" sldId="365"/>
        </pc:sldMkLst>
        <pc:spChg chg="mod">
          <ac:chgData name="Smruti Ranjan Sarangi" userId="e0ea421f-ad6a-4d5d-9997-e211934aa2e5" providerId="ADAL" clId="{2DDAB906-721A-455B-9D22-C170F8C3A850}" dt="2024-06-13T13:14:43.511" v="586" actId="1076"/>
          <ac:spMkLst>
            <pc:docMk/>
            <pc:sldMk cId="385497074" sldId="365"/>
            <ac:spMk id="2" creationId="{1275078E-931C-836B-90AD-E9126EF572BE}"/>
          </ac:spMkLst>
        </pc:spChg>
        <pc:spChg chg="del">
          <ac:chgData name="Smruti Ranjan Sarangi" userId="e0ea421f-ad6a-4d5d-9997-e211934aa2e5" providerId="ADAL" clId="{2DDAB906-721A-455B-9D22-C170F8C3A850}" dt="2024-06-13T11:24:56.286" v="426" actId="478"/>
          <ac:spMkLst>
            <pc:docMk/>
            <pc:sldMk cId="385497074" sldId="365"/>
            <ac:spMk id="3" creationId="{101881AE-4D9E-D050-2C6E-F7EA1632DDEA}"/>
          </ac:spMkLst>
        </pc:spChg>
        <pc:spChg chg="add mod">
          <ac:chgData name="Smruti Ranjan Sarangi" userId="e0ea421f-ad6a-4d5d-9997-e211934aa2e5" providerId="ADAL" clId="{2DDAB906-721A-455B-9D22-C170F8C3A850}" dt="2024-06-13T11:24:59.857" v="427" actId="1076"/>
          <ac:spMkLst>
            <pc:docMk/>
            <pc:sldMk cId="385497074" sldId="365"/>
            <ac:spMk id="6" creationId="{3E5D7EA8-63A7-1037-9106-1029E397F586}"/>
          </ac:spMkLst>
        </pc:spChg>
        <pc:spChg chg="add mod">
          <ac:chgData name="Smruti Ranjan Sarangi" userId="e0ea421f-ad6a-4d5d-9997-e211934aa2e5" providerId="ADAL" clId="{2DDAB906-721A-455B-9D22-C170F8C3A850}" dt="2024-06-13T11:25:23.857" v="435" actId="1076"/>
          <ac:spMkLst>
            <pc:docMk/>
            <pc:sldMk cId="385497074" sldId="365"/>
            <ac:spMk id="7" creationId="{DE0752C0-2FAA-8932-2E80-8927C455F731}"/>
          </ac:spMkLst>
        </pc:spChg>
        <pc:spChg chg="add mod">
          <ac:chgData name="Smruti Ranjan Sarangi" userId="e0ea421f-ad6a-4d5d-9997-e211934aa2e5" providerId="ADAL" clId="{2DDAB906-721A-455B-9D22-C170F8C3A850}" dt="2024-06-13T11:25:09.413" v="430" actId="1076"/>
          <ac:spMkLst>
            <pc:docMk/>
            <pc:sldMk cId="385497074" sldId="365"/>
            <ac:spMk id="8" creationId="{83948473-C935-9E16-1830-5D2DD71D90C2}"/>
          </ac:spMkLst>
        </pc:spChg>
        <pc:spChg chg="add del mod">
          <ac:chgData name="Smruti Ranjan Sarangi" userId="e0ea421f-ad6a-4d5d-9997-e211934aa2e5" providerId="ADAL" clId="{2DDAB906-721A-455B-9D22-C170F8C3A850}" dt="2024-06-13T12:48:29.676" v="525" actId="478"/>
          <ac:spMkLst>
            <pc:docMk/>
            <pc:sldMk cId="385497074" sldId="365"/>
            <ac:spMk id="9" creationId="{5FCDC180-A7BC-DA9C-F214-1624708DFCBF}"/>
          </ac:spMkLst>
        </pc:spChg>
        <pc:spChg chg="add del mod">
          <ac:chgData name="Smruti Ranjan Sarangi" userId="e0ea421f-ad6a-4d5d-9997-e211934aa2e5" providerId="ADAL" clId="{2DDAB906-721A-455B-9D22-C170F8C3A850}" dt="2024-06-13T12:48:22.911" v="522" actId="478"/>
          <ac:spMkLst>
            <pc:docMk/>
            <pc:sldMk cId="385497074" sldId="365"/>
            <ac:spMk id="10" creationId="{96C6B8B4-B48D-0617-1802-983A74DFFF90}"/>
          </ac:spMkLst>
        </pc:spChg>
        <pc:spChg chg="add mod">
          <ac:chgData name="Smruti Ranjan Sarangi" userId="e0ea421f-ad6a-4d5d-9997-e211934aa2e5" providerId="ADAL" clId="{2DDAB906-721A-455B-9D22-C170F8C3A850}" dt="2024-06-13T11:26:15.673" v="443" actId="1076"/>
          <ac:spMkLst>
            <pc:docMk/>
            <pc:sldMk cId="385497074" sldId="365"/>
            <ac:spMk id="11" creationId="{E7841FEB-332F-099F-3034-71C44116E7A4}"/>
          </ac:spMkLst>
        </pc:spChg>
        <pc:spChg chg="add del mod">
          <ac:chgData name="Smruti Ranjan Sarangi" userId="e0ea421f-ad6a-4d5d-9997-e211934aa2e5" providerId="ADAL" clId="{2DDAB906-721A-455B-9D22-C170F8C3A850}" dt="2024-06-13T12:49:20.604" v="531" actId="478"/>
          <ac:spMkLst>
            <pc:docMk/>
            <pc:sldMk cId="385497074" sldId="365"/>
            <ac:spMk id="12" creationId="{C898AD1D-DFF6-3724-0F62-2FB26118F2E1}"/>
          </ac:spMkLst>
        </pc:spChg>
        <pc:spChg chg="add mod">
          <ac:chgData name="Smruti Ranjan Sarangi" userId="e0ea421f-ad6a-4d5d-9997-e211934aa2e5" providerId="ADAL" clId="{2DDAB906-721A-455B-9D22-C170F8C3A850}" dt="2024-06-13T12:28:29.977" v="472" actId="1076"/>
          <ac:spMkLst>
            <pc:docMk/>
            <pc:sldMk cId="385497074" sldId="365"/>
            <ac:spMk id="13" creationId="{20A77958-7F09-5E2E-DE92-567E66D91432}"/>
          </ac:spMkLst>
        </pc:spChg>
        <pc:spChg chg="add del mod">
          <ac:chgData name="Smruti Ranjan Sarangi" userId="e0ea421f-ad6a-4d5d-9997-e211934aa2e5" providerId="ADAL" clId="{2DDAB906-721A-455B-9D22-C170F8C3A850}" dt="2024-06-13T12:49:31.384" v="534" actId="478"/>
          <ac:spMkLst>
            <pc:docMk/>
            <pc:sldMk cId="385497074" sldId="365"/>
            <ac:spMk id="14" creationId="{24024FB1-F854-24AC-411C-10432E83AD3E}"/>
          </ac:spMkLst>
        </pc:spChg>
        <pc:spChg chg="add del mod">
          <ac:chgData name="Smruti Ranjan Sarangi" userId="e0ea421f-ad6a-4d5d-9997-e211934aa2e5" providerId="ADAL" clId="{2DDAB906-721A-455B-9D22-C170F8C3A850}" dt="2024-06-13T13:13:36.805" v="563" actId="1076"/>
          <ac:spMkLst>
            <pc:docMk/>
            <pc:sldMk cId="385497074" sldId="365"/>
            <ac:spMk id="15" creationId="{B50E292A-4CAA-8ACB-700C-E3ECADC870DE}"/>
          </ac:spMkLst>
        </pc:spChg>
        <pc:spChg chg="add del mod">
          <ac:chgData name="Smruti Ranjan Sarangi" userId="e0ea421f-ad6a-4d5d-9997-e211934aa2e5" providerId="ADAL" clId="{2DDAB906-721A-455B-9D22-C170F8C3A850}" dt="2024-06-13T12:30:45.990" v="506" actId="478"/>
          <ac:spMkLst>
            <pc:docMk/>
            <pc:sldMk cId="385497074" sldId="365"/>
            <ac:spMk id="16" creationId="{9715EF6E-A97C-0130-BB1A-F51AFCBC390F}"/>
          </ac:spMkLst>
        </pc:spChg>
        <pc:spChg chg="add del mod">
          <ac:chgData name="Smruti Ranjan Sarangi" userId="e0ea421f-ad6a-4d5d-9997-e211934aa2e5" providerId="ADAL" clId="{2DDAB906-721A-455B-9D22-C170F8C3A850}" dt="2024-06-13T12:30:43.974" v="505" actId="478"/>
          <ac:spMkLst>
            <pc:docMk/>
            <pc:sldMk cId="385497074" sldId="365"/>
            <ac:spMk id="17" creationId="{5C1E6598-8D93-68C0-1EDB-A77C03E90FB6}"/>
          </ac:spMkLst>
        </pc:spChg>
        <pc:spChg chg="add del mod">
          <ac:chgData name="Smruti Ranjan Sarangi" userId="e0ea421f-ad6a-4d5d-9997-e211934aa2e5" providerId="ADAL" clId="{2DDAB906-721A-455B-9D22-C170F8C3A850}" dt="2024-06-13T12:31:05.495" v="511" actId="478"/>
          <ac:spMkLst>
            <pc:docMk/>
            <pc:sldMk cId="385497074" sldId="365"/>
            <ac:spMk id="18" creationId="{15218C0E-85EE-46BE-7F0E-547F9E3F9888}"/>
          </ac:spMkLst>
        </pc:spChg>
        <pc:spChg chg="add del mod">
          <ac:chgData name="Smruti Ranjan Sarangi" userId="e0ea421f-ad6a-4d5d-9997-e211934aa2e5" providerId="ADAL" clId="{2DDAB906-721A-455B-9D22-C170F8C3A850}" dt="2024-06-13T13:13:32.911" v="562" actId="14100"/>
          <ac:spMkLst>
            <pc:docMk/>
            <pc:sldMk cId="385497074" sldId="365"/>
            <ac:spMk id="19" creationId="{E1A2C89A-63A8-B96B-F044-2F55B01C396B}"/>
          </ac:spMkLst>
        </pc:spChg>
        <pc:spChg chg="add del mod">
          <ac:chgData name="Smruti Ranjan Sarangi" userId="e0ea421f-ad6a-4d5d-9997-e211934aa2e5" providerId="ADAL" clId="{2DDAB906-721A-455B-9D22-C170F8C3A850}" dt="2024-06-13T13:14:45.982" v="587" actId="21"/>
          <ac:spMkLst>
            <pc:docMk/>
            <pc:sldMk cId="385497074" sldId="365"/>
            <ac:spMk id="43" creationId="{1B3E003C-84B9-08B4-212D-66B29FA84A05}"/>
          </ac:spMkLst>
        </pc:spChg>
        <pc:spChg chg="add del mod">
          <ac:chgData name="Smruti Ranjan Sarangi" userId="e0ea421f-ad6a-4d5d-9997-e211934aa2e5" providerId="ADAL" clId="{2DDAB906-721A-455B-9D22-C170F8C3A850}" dt="2024-06-13T13:14:45.982" v="587" actId="21"/>
          <ac:spMkLst>
            <pc:docMk/>
            <pc:sldMk cId="385497074" sldId="365"/>
            <ac:spMk id="44" creationId="{0A5D5903-D2CA-68AA-2138-201EC4BA7C34}"/>
          </ac:spMkLst>
        </pc:spChg>
        <pc:spChg chg="add del mod">
          <ac:chgData name="Smruti Ranjan Sarangi" userId="e0ea421f-ad6a-4d5d-9997-e211934aa2e5" providerId="ADAL" clId="{2DDAB906-721A-455B-9D22-C170F8C3A850}" dt="2024-06-13T13:14:45.982" v="587" actId="21"/>
          <ac:spMkLst>
            <pc:docMk/>
            <pc:sldMk cId="385497074" sldId="365"/>
            <ac:spMk id="45" creationId="{C49EA0D9-00BE-FED8-EEE1-E90646BFE0C2}"/>
          </ac:spMkLst>
        </pc:spChg>
        <pc:spChg chg="add mod">
          <ac:chgData name="Smruti Ranjan Sarangi" userId="e0ea421f-ad6a-4d5d-9997-e211934aa2e5" providerId="ADAL" clId="{2DDAB906-721A-455B-9D22-C170F8C3A850}" dt="2024-06-13T13:14:47.340" v="588"/>
          <ac:spMkLst>
            <pc:docMk/>
            <pc:sldMk cId="385497074" sldId="365"/>
            <ac:spMk id="61" creationId="{1B3E003C-84B9-08B4-212D-66B29FA84A05}"/>
          </ac:spMkLst>
        </pc:spChg>
        <pc:spChg chg="add mod">
          <ac:chgData name="Smruti Ranjan Sarangi" userId="e0ea421f-ad6a-4d5d-9997-e211934aa2e5" providerId="ADAL" clId="{2DDAB906-721A-455B-9D22-C170F8C3A850}" dt="2024-06-13T13:14:47.340" v="588"/>
          <ac:spMkLst>
            <pc:docMk/>
            <pc:sldMk cId="385497074" sldId="365"/>
            <ac:spMk id="62" creationId="{0A5D5903-D2CA-68AA-2138-201EC4BA7C34}"/>
          </ac:spMkLst>
        </pc:spChg>
        <pc:spChg chg="add mod">
          <ac:chgData name="Smruti Ranjan Sarangi" userId="e0ea421f-ad6a-4d5d-9997-e211934aa2e5" providerId="ADAL" clId="{2DDAB906-721A-455B-9D22-C170F8C3A850}" dt="2024-06-13T13:14:47.340" v="588"/>
          <ac:spMkLst>
            <pc:docMk/>
            <pc:sldMk cId="385497074" sldId="365"/>
            <ac:spMk id="63" creationId="{C49EA0D9-00BE-FED8-EEE1-E90646BFE0C2}"/>
          </ac:spMkLst>
        </pc:spChg>
        <pc:cxnChg chg="add mod">
          <ac:chgData name="Smruti Ranjan Sarangi" userId="e0ea421f-ad6a-4d5d-9997-e211934aa2e5" providerId="ADAL" clId="{2DDAB906-721A-455B-9D22-C170F8C3A850}" dt="2024-06-13T13:13:36.805" v="563" actId="1076"/>
          <ac:cxnSpMkLst>
            <pc:docMk/>
            <pc:sldMk cId="385497074" sldId="365"/>
            <ac:cxnSpMk id="21" creationId="{F1187564-8FEC-8807-6989-90873100B284}"/>
          </ac:cxnSpMkLst>
        </pc:cxnChg>
        <pc:cxnChg chg="add mod">
          <ac:chgData name="Smruti Ranjan Sarangi" userId="e0ea421f-ad6a-4d5d-9997-e211934aa2e5" providerId="ADAL" clId="{2DDAB906-721A-455B-9D22-C170F8C3A850}" dt="2024-06-13T12:31:50.559" v="519" actId="208"/>
          <ac:cxnSpMkLst>
            <pc:docMk/>
            <pc:sldMk cId="385497074" sldId="365"/>
            <ac:cxnSpMk id="24" creationId="{8E2D649D-8A44-C832-1ABE-FE12DCD4F5DE}"/>
          </ac:cxnSpMkLst>
        </pc:cxnChg>
        <pc:cxnChg chg="add mod">
          <ac:chgData name="Smruti Ranjan Sarangi" userId="e0ea421f-ad6a-4d5d-9997-e211934aa2e5" providerId="ADAL" clId="{2DDAB906-721A-455B-9D22-C170F8C3A850}" dt="2024-06-13T12:48:28.204" v="524" actId="14100"/>
          <ac:cxnSpMkLst>
            <pc:docMk/>
            <pc:sldMk cId="385497074" sldId="365"/>
            <ac:cxnSpMk id="27" creationId="{39E8A38E-3760-E4AC-43A2-41988BC07FDA}"/>
          </ac:cxnSpMkLst>
        </pc:cxnChg>
        <pc:cxnChg chg="add mod">
          <ac:chgData name="Smruti Ranjan Sarangi" userId="e0ea421f-ad6a-4d5d-9997-e211934aa2e5" providerId="ADAL" clId="{2DDAB906-721A-455B-9D22-C170F8C3A850}" dt="2024-06-13T12:48:45.043" v="530" actId="14100"/>
          <ac:cxnSpMkLst>
            <pc:docMk/>
            <pc:sldMk cId="385497074" sldId="365"/>
            <ac:cxnSpMk id="29" creationId="{AA8604B5-5D79-DAF9-545A-DA002D3001D9}"/>
          </ac:cxnSpMkLst>
        </pc:cxnChg>
        <pc:cxnChg chg="add mod">
          <ac:chgData name="Smruti Ranjan Sarangi" userId="e0ea421f-ad6a-4d5d-9997-e211934aa2e5" providerId="ADAL" clId="{2DDAB906-721A-455B-9D22-C170F8C3A850}" dt="2024-06-13T12:49:29.712" v="533" actId="1076"/>
          <ac:cxnSpMkLst>
            <pc:docMk/>
            <pc:sldMk cId="385497074" sldId="365"/>
            <ac:cxnSpMk id="33" creationId="{F82C1EB9-D475-BFD7-618A-5489919A9F74}"/>
          </ac:cxnSpMkLst>
        </pc:cxnChg>
        <pc:cxnChg chg="add mod">
          <ac:chgData name="Smruti Ranjan Sarangi" userId="e0ea421f-ad6a-4d5d-9997-e211934aa2e5" providerId="ADAL" clId="{2DDAB906-721A-455B-9D22-C170F8C3A850}" dt="2024-06-13T12:49:50.526" v="539" actId="14100"/>
          <ac:cxnSpMkLst>
            <pc:docMk/>
            <pc:sldMk cId="385497074" sldId="365"/>
            <ac:cxnSpMk id="34" creationId="{92353DDF-1A35-283A-AFD7-8E6B1EE37174}"/>
          </ac:cxnSpMkLst>
        </pc:cxnChg>
        <pc:cxnChg chg="add mod">
          <ac:chgData name="Smruti Ranjan Sarangi" userId="e0ea421f-ad6a-4d5d-9997-e211934aa2e5" providerId="ADAL" clId="{2DDAB906-721A-455B-9D22-C170F8C3A850}" dt="2024-06-13T12:58:36.237" v="558" actId="693"/>
          <ac:cxnSpMkLst>
            <pc:docMk/>
            <pc:sldMk cId="385497074" sldId="365"/>
            <ac:cxnSpMk id="38" creationId="{18CD817C-C6A2-8E23-0A83-B6804E77CD69}"/>
          </ac:cxnSpMkLst>
        </pc:cxnChg>
        <pc:cxnChg chg="add del mod">
          <ac:chgData name="Smruti Ranjan Sarangi" userId="e0ea421f-ad6a-4d5d-9997-e211934aa2e5" providerId="ADAL" clId="{2DDAB906-721A-455B-9D22-C170F8C3A850}" dt="2024-06-13T13:14:45.982" v="587" actId="21"/>
          <ac:cxnSpMkLst>
            <pc:docMk/>
            <pc:sldMk cId="385497074" sldId="365"/>
            <ac:cxnSpMk id="46" creationId="{FFA65296-9215-73A9-F5AF-E008DD870135}"/>
          </ac:cxnSpMkLst>
        </pc:cxnChg>
        <pc:cxnChg chg="add del mod">
          <ac:chgData name="Smruti Ranjan Sarangi" userId="e0ea421f-ad6a-4d5d-9997-e211934aa2e5" providerId="ADAL" clId="{2DDAB906-721A-455B-9D22-C170F8C3A850}" dt="2024-06-13T13:14:45.982" v="587" actId="21"/>
          <ac:cxnSpMkLst>
            <pc:docMk/>
            <pc:sldMk cId="385497074" sldId="365"/>
            <ac:cxnSpMk id="47" creationId="{46271225-15E6-BA2F-CF7A-3489C7BE728D}"/>
          </ac:cxnSpMkLst>
        </pc:cxnChg>
        <pc:cxnChg chg="add del mod">
          <ac:chgData name="Smruti Ranjan Sarangi" userId="e0ea421f-ad6a-4d5d-9997-e211934aa2e5" providerId="ADAL" clId="{2DDAB906-721A-455B-9D22-C170F8C3A850}" dt="2024-06-13T13:14:45.982" v="587" actId="21"/>
          <ac:cxnSpMkLst>
            <pc:docMk/>
            <pc:sldMk cId="385497074" sldId="365"/>
            <ac:cxnSpMk id="48" creationId="{CCFFE10B-4986-355F-ED15-D6479CF72191}"/>
          </ac:cxnSpMkLst>
        </pc:cxnChg>
        <pc:cxnChg chg="add del mod">
          <ac:chgData name="Smruti Ranjan Sarangi" userId="e0ea421f-ad6a-4d5d-9997-e211934aa2e5" providerId="ADAL" clId="{2DDAB906-721A-455B-9D22-C170F8C3A850}" dt="2024-06-13T13:14:45.982" v="587" actId="21"/>
          <ac:cxnSpMkLst>
            <pc:docMk/>
            <pc:sldMk cId="385497074" sldId="365"/>
            <ac:cxnSpMk id="58" creationId="{D0E96D18-2C64-07A8-623E-D99AC3E5BC80}"/>
          </ac:cxnSpMkLst>
        </pc:cxnChg>
        <pc:cxnChg chg="add mod">
          <ac:chgData name="Smruti Ranjan Sarangi" userId="e0ea421f-ad6a-4d5d-9997-e211934aa2e5" providerId="ADAL" clId="{2DDAB906-721A-455B-9D22-C170F8C3A850}" dt="2024-06-13T13:14:47.340" v="588"/>
          <ac:cxnSpMkLst>
            <pc:docMk/>
            <pc:sldMk cId="385497074" sldId="365"/>
            <ac:cxnSpMk id="64" creationId="{FFA65296-9215-73A9-F5AF-E008DD870135}"/>
          </ac:cxnSpMkLst>
        </pc:cxnChg>
        <pc:cxnChg chg="add mod">
          <ac:chgData name="Smruti Ranjan Sarangi" userId="e0ea421f-ad6a-4d5d-9997-e211934aa2e5" providerId="ADAL" clId="{2DDAB906-721A-455B-9D22-C170F8C3A850}" dt="2024-06-13T13:14:47.340" v="588"/>
          <ac:cxnSpMkLst>
            <pc:docMk/>
            <pc:sldMk cId="385497074" sldId="365"/>
            <ac:cxnSpMk id="65" creationId="{46271225-15E6-BA2F-CF7A-3489C7BE728D}"/>
          </ac:cxnSpMkLst>
        </pc:cxnChg>
        <pc:cxnChg chg="add mod">
          <ac:chgData name="Smruti Ranjan Sarangi" userId="e0ea421f-ad6a-4d5d-9997-e211934aa2e5" providerId="ADAL" clId="{2DDAB906-721A-455B-9D22-C170F8C3A850}" dt="2024-06-13T13:14:47.340" v="588"/>
          <ac:cxnSpMkLst>
            <pc:docMk/>
            <pc:sldMk cId="385497074" sldId="365"/>
            <ac:cxnSpMk id="66" creationId="{CCFFE10B-4986-355F-ED15-D6479CF72191}"/>
          </ac:cxnSpMkLst>
        </pc:cxnChg>
        <pc:cxnChg chg="add mod">
          <ac:chgData name="Smruti Ranjan Sarangi" userId="e0ea421f-ad6a-4d5d-9997-e211934aa2e5" providerId="ADAL" clId="{2DDAB906-721A-455B-9D22-C170F8C3A850}" dt="2024-06-13T13:14:47.340" v="588"/>
          <ac:cxnSpMkLst>
            <pc:docMk/>
            <pc:sldMk cId="385497074" sldId="365"/>
            <ac:cxnSpMk id="67" creationId="{D0E96D18-2C64-07A8-623E-D99AC3E5BC80}"/>
          </ac:cxnSpMkLst>
        </pc:cxnChg>
      </pc:sldChg>
      <pc:sldChg chg="addSp delSp modSp new mod">
        <pc:chgData name="Smruti Ranjan Sarangi" userId="e0ea421f-ad6a-4d5d-9997-e211934aa2e5" providerId="ADAL" clId="{2DDAB906-721A-455B-9D22-C170F8C3A850}" dt="2024-06-13T13:42:59.950" v="760" actId="1076"/>
        <pc:sldMkLst>
          <pc:docMk/>
          <pc:sldMk cId="2033939589" sldId="366"/>
        </pc:sldMkLst>
        <pc:spChg chg="del">
          <ac:chgData name="Smruti Ranjan Sarangi" userId="e0ea421f-ad6a-4d5d-9997-e211934aa2e5" providerId="ADAL" clId="{2DDAB906-721A-455B-9D22-C170F8C3A850}" dt="2024-06-13T13:18:53.213" v="593" actId="478"/>
          <ac:spMkLst>
            <pc:docMk/>
            <pc:sldMk cId="2033939589" sldId="366"/>
            <ac:spMk id="2" creationId="{9163CA07-71ED-DC69-5C64-5CE926BB5EC3}"/>
          </ac:spMkLst>
        </pc:spChg>
        <pc:spChg chg="del">
          <ac:chgData name="Smruti Ranjan Sarangi" userId="e0ea421f-ad6a-4d5d-9997-e211934aa2e5" providerId="ADAL" clId="{2DDAB906-721A-455B-9D22-C170F8C3A850}" dt="2024-06-13T13:18:50.712" v="592" actId="478"/>
          <ac:spMkLst>
            <pc:docMk/>
            <pc:sldMk cId="2033939589" sldId="366"/>
            <ac:spMk id="3" creationId="{8E12FB20-373A-3D47-CD8A-D61916E50150}"/>
          </ac:spMkLst>
        </pc:spChg>
        <pc:spChg chg="add mod">
          <ac:chgData name="Smruti Ranjan Sarangi" userId="e0ea421f-ad6a-4d5d-9997-e211934aa2e5" providerId="ADAL" clId="{2DDAB906-721A-455B-9D22-C170F8C3A850}" dt="2024-06-13T13:18:49.441" v="591" actId="1076"/>
          <ac:spMkLst>
            <pc:docMk/>
            <pc:sldMk cId="2033939589" sldId="366"/>
            <ac:spMk id="6" creationId="{E75282F0-E05A-4FD1-AB62-02E1D0E204E1}"/>
          </ac:spMkLst>
        </pc:spChg>
        <pc:spChg chg="add mod">
          <ac:chgData name="Smruti Ranjan Sarangi" userId="e0ea421f-ad6a-4d5d-9997-e211934aa2e5" providerId="ADAL" clId="{2DDAB906-721A-455B-9D22-C170F8C3A850}" dt="2024-06-13T13:18:49.441" v="591" actId="1076"/>
          <ac:spMkLst>
            <pc:docMk/>
            <pc:sldMk cId="2033939589" sldId="366"/>
            <ac:spMk id="7" creationId="{DC499941-3DED-8065-8794-E64505E3A2CD}"/>
          </ac:spMkLst>
        </pc:spChg>
        <pc:spChg chg="add mod">
          <ac:chgData name="Smruti Ranjan Sarangi" userId="e0ea421f-ad6a-4d5d-9997-e211934aa2e5" providerId="ADAL" clId="{2DDAB906-721A-455B-9D22-C170F8C3A850}" dt="2024-06-13T13:18:49.441" v="591" actId="1076"/>
          <ac:spMkLst>
            <pc:docMk/>
            <pc:sldMk cId="2033939589" sldId="366"/>
            <ac:spMk id="8" creationId="{5E87F170-5B03-D2A2-EF0C-3DE89326251A}"/>
          </ac:spMkLst>
        </pc:spChg>
        <pc:spChg chg="add del mod">
          <ac:chgData name="Smruti Ranjan Sarangi" userId="e0ea421f-ad6a-4d5d-9997-e211934aa2e5" providerId="ADAL" clId="{2DDAB906-721A-455B-9D22-C170F8C3A850}" dt="2024-06-13T13:21:56.956" v="626" actId="478"/>
          <ac:spMkLst>
            <pc:docMk/>
            <pc:sldMk cId="2033939589" sldId="366"/>
            <ac:spMk id="14" creationId="{3AEBABFF-02BB-8FBA-A3BB-277A38F2E26B}"/>
          </ac:spMkLst>
        </pc:spChg>
        <pc:spChg chg="add del mod">
          <ac:chgData name="Smruti Ranjan Sarangi" userId="e0ea421f-ad6a-4d5d-9997-e211934aa2e5" providerId="ADAL" clId="{2DDAB906-721A-455B-9D22-C170F8C3A850}" dt="2024-06-13T13:21:56.956" v="626" actId="478"/>
          <ac:spMkLst>
            <pc:docMk/>
            <pc:sldMk cId="2033939589" sldId="366"/>
            <ac:spMk id="15" creationId="{04D87622-187F-5882-BAC1-97C8B8B7842A}"/>
          </ac:spMkLst>
        </pc:spChg>
        <pc:spChg chg="add del mod">
          <ac:chgData name="Smruti Ranjan Sarangi" userId="e0ea421f-ad6a-4d5d-9997-e211934aa2e5" providerId="ADAL" clId="{2DDAB906-721A-455B-9D22-C170F8C3A850}" dt="2024-06-13T13:21:56.956" v="626" actId="478"/>
          <ac:spMkLst>
            <pc:docMk/>
            <pc:sldMk cId="2033939589" sldId="366"/>
            <ac:spMk id="17" creationId="{6AA682CD-358A-9D30-9336-326A5BF182E4}"/>
          </ac:spMkLst>
        </pc:spChg>
        <pc:spChg chg="add del mod">
          <ac:chgData name="Smruti Ranjan Sarangi" userId="e0ea421f-ad6a-4d5d-9997-e211934aa2e5" providerId="ADAL" clId="{2DDAB906-721A-455B-9D22-C170F8C3A850}" dt="2024-06-13T13:21:56.956" v="626" actId="478"/>
          <ac:spMkLst>
            <pc:docMk/>
            <pc:sldMk cId="2033939589" sldId="366"/>
            <ac:spMk id="23" creationId="{35C80AB0-47CE-9A2B-1585-06E7875CEE2A}"/>
          </ac:spMkLst>
        </pc:spChg>
        <pc:spChg chg="add mod">
          <ac:chgData name="Smruti Ranjan Sarangi" userId="e0ea421f-ad6a-4d5d-9997-e211934aa2e5" providerId="ADAL" clId="{2DDAB906-721A-455B-9D22-C170F8C3A850}" dt="2024-06-13T13:22:09.303" v="628" actId="1076"/>
          <ac:spMkLst>
            <pc:docMk/>
            <pc:sldMk cId="2033939589" sldId="366"/>
            <ac:spMk id="30" creationId="{AB02C552-1DD8-E6E3-21F4-87351DFE1202}"/>
          </ac:spMkLst>
        </pc:spChg>
        <pc:spChg chg="add mod">
          <ac:chgData name="Smruti Ranjan Sarangi" userId="e0ea421f-ad6a-4d5d-9997-e211934aa2e5" providerId="ADAL" clId="{2DDAB906-721A-455B-9D22-C170F8C3A850}" dt="2024-06-13T13:22:09.303" v="628" actId="1076"/>
          <ac:spMkLst>
            <pc:docMk/>
            <pc:sldMk cId="2033939589" sldId="366"/>
            <ac:spMk id="31" creationId="{B0476C4D-8C7F-4EB4-2E9C-82F2BD5D7E34}"/>
          </ac:spMkLst>
        </pc:spChg>
        <pc:spChg chg="add mod">
          <ac:chgData name="Smruti Ranjan Sarangi" userId="e0ea421f-ad6a-4d5d-9997-e211934aa2e5" providerId="ADAL" clId="{2DDAB906-721A-455B-9D22-C170F8C3A850}" dt="2024-06-13T13:22:09.303" v="628" actId="1076"/>
          <ac:spMkLst>
            <pc:docMk/>
            <pc:sldMk cId="2033939589" sldId="366"/>
            <ac:spMk id="32" creationId="{13B64CA6-8E64-D3F1-3052-827C109C1BF0}"/>
          </ac:spMkLst>
        </pc:spChg>
        <pc:spChg chg="add mod">
          <ac:chgData name="Smruti Ranjan Sarangi" userId="e0ea421f-ad6a-4d5d-9997-e211934aa2e5" providerId="ADAL" clId="{2DDAB906-721A-455B-9D22-C170F8C3A850}" dt="2024-06-13T13:22:17.010" v="630" actId="1076"/>
          <ac:spMkLst>
            <pc:docMk/>
            <pc:sldMk cId="2033939589" sldId="366"/>
            <ac:spMk id="37" creationId="{AF3EAFDD-80CD-5DA2-41A9-C65851E03223}"/>
          </ac:spMkLst>
        </pc:spChg>
        <pc:spChg chg="add mod">
          <ac:chgData name="Smruti Ranjan Sarangi" userId="e0ea421f-ad6a-4d5d-9997-e211934aa2e5" providerId="ADAL" clId="{2DDAB906-721A-455B-9D22-C170F8C3A850}" dt="2024-06-13T13:23:49.661" v="649" actId="693"/>
          <ac:spMkLst>
            <pc:docMk/>
            <pc:sldMk cId="2033939589" sldId="366"/>
            <ac:spMk id="46" creationId="{7E5A79C2-5C30-C9B8-B392-870A745803C5}"/>
          </ac:spMkLst>
        </pc:spChg>
        <pc:spChg chg="add mod">
          <ac:chgData name="Smruti Ranjan Sarangi" userId="e0ea421f-ad6a-4d5d-9997-e211934aa2e5" providerId="ADAL" clId="{2DDAB906-721A-455B-9D22-C170F8C3A850}" dt="2024-06-13T13:24:02.240" v="653" actId="1076"/>
          <ac:spMkLst>
            <pc:docMk/>
            <pc:sldMk cId="2033939589" sldId="366"/>
            <ac:spMk id="48" creationId="{4AD96D16-6422-1F59-BA8B-B8368486A506}"/>
          </ac:spMkLst>
        </pc:spChg>
        <pc:spChg chg="add del mod">
          <ac:chgData name="Smruti Ranjan Sarangi" userId="e0ea421f-ad6a-4d5d-9997-e211934aa2e5" providerId="ADAL" clId="{2DDAB906-721A-455B-9D22-C170F8C3A850}" dt="2024-06-13T13:25:06.363" v="656" actId="478"/>
          <ac:spMkLst>
            <pc:docMk/>
            <pc:sldMk cId="2033939589" sldId="366"/>
            <ac:spMk id="49" creationId="{3F2A6135-C91F-54D7-617F-CB274B2AE80A}"/>
          </ac:spMkLst>
        </pc:spChg>
        <pc:spChg chg="add mod">
          <ac:chgData name="Smruti Ranjan Sarangi" userId="e0ea421f-ad6a-4d5d-9997-e211934aa2e5" providerId="ADAL" clId="{2DDAB906-721A-455B-9D22-C170F8C3A850}" dt="2024-06-13T13:25:21.024" v="674" actId="1076"/>
          <ac:spMkLst>
            <pc:docMk/>
            <pc:sldMk cId="2033939589" sldId="366"/>
            <ac:spMk id="50" creationId="{24AC0846-1A86-9176-639F-3FFB2035BD24}"/>
          </ac:spMkLst>
        </pc:spChg>
        <pc:spChg chg="add mod">
          <ac:chgData name="Smruti Ranjan Sarangi" userId="e0ea421f-ad6a-4d5d-9997-e211934aa2e5" providerId="ADAL" clId="{2DDAB906-721A-455B-9D22-C170F8C3A850}" dt="2024-06-13T13:25:27.537" v="681" actId="20577"/>
          <ac:spMkLst>
            <pc:docMk/>
            <pc:sldMk cId="2033939589" sldId="366"/>
            <ac:spMk id="51" creationId="{43D4ADE4-3483-B98F-9B55-8E6985ADA808}"/>
          </ac:spMkLst>
        </pc:spChg>
        <pc:spChg chg="add del mod">
          <ac:chgData name="Smruti Ranjan Sarangi" userId="e0ea421f-ad6a-4d5d-9997-e211934aa2e5" providerId="ADAL" clId="{2DDAB906-721A-455B-9D22-C170F8C3A850}" dt="2024-06-13T13:38:37.532" v="711" actId="478"/>
          <ac:spMkLst>
            <pc:docMk/>
            <pc:sldMk cId="2033939589" sldId="366"/>
            <ac:spMk id="68" creationId="{FEA68D20-914E-EF69-03E0-16069E10055C}"/>
          </ac:spMkLst>
        </pc:spChg>
        <pc:spChg chg="add mod">
          <ac:chgData name="Smruti Ranjan Sarangi" userId="e0ea421f-ad6a-4d5d-9997-e211934aa2e5" providerId="ADAL" clId="{2DDAB906-721A-455B-9D22-C170F8C3A850}" dt="2024-06-13T13:42:22.383" v="752" actId="1076"/>
          <ac:spMkLst>
            <pc:docMk/>
            <pc:sldMk cId="2033939589" sldId="366"/>
            <ac:spMk id="85" creationId="{C551D5DB-0F05-0AE3-6D36-5D229AE00683}"/>
          </ac:spMkLst>
        </pc:spChg>
        <pc:spChg chg="add mod">
          <ac:chgData name="Smruti Ranjan Sarangi" userId="e0ea421f-ad6a-4d5d-9997-e211934aa2e5" providerId="ADAL" clId="{2DDAB906-721A-455B-9D22-C170F8C3A850}" dt="2024-06-13T13:42:59.950" v="760" actId="1076"/>
          <ac:spMkLst>
            <pc:docMk/>
            <pc:sldMk cId="2033939589" sldId="366"/>
            <ac:spMk id="89" creationId="{838DC84E-80B0-7335-EB8F-CB9437FDAC1A}"/>
          </ac:spMkLst>
        </pc:spChg>
        <pc:grpChg chg="add mod">
          <ac:chgData name="Smruti Ranjan Sarangi" userId="e0ea421f-ad6a-4d5d-9997-e211934aa2e5" providerId="ADAL" clId="{2DDAB906-721A-455B-9D22-C170F8C3A850}" dt="2024-06-13T13:42:09.988" v="737" actId="1076"/>
          <ac:grpSpMkLst>
            <pc:docMk/>
            <pc:sldMk cId="2033939589" sldId="366"/>
            <ac:grpSpMk id="88" creationId="{72125B53-6238-F45E-9C1E-7F6ADCA48F35}"/>
          </ac:grpSpMkLst>
        </pc:grpChg>
        <pc:cxnChg chg="add mod">
          <ac:chgData name="Smruti Ranjan Sarangi" userId="e0ea421f-ad6a-4d5d-9997-e211934aa2e5" providerId="ADAL" clId="{2DDAB906-721A-455B-9D22-C170F8C3A850}" dt="2024-06-13T13:18:49.441" v="591" actId="1076"/>
          <ac:cxnSpMkLst>
            <pc:docMk/>
            <pc:sldMk cId="2033939589" sldId="366"/>
            <ac:cxnSpMk id="9" creationId="{473042DF-14C0-3EDF-DC0E-C1928AC69F53}"/>
          </ac:cxnSpMkLst>
        </pc:cxnChg>
        <pc:cxnChg chg="add mod">
          <ac:chgData name="Smruti Ranjan Sarangi" userId="e0ea421f-ad6a-4d5d-9997-e211934aa2e5" providerId="ADAL" clId="{2DDAB906-721A-455B-9D22-C170F8C3A850}" dt="2024-06-13T13:18:49.441" v="591" actId="1076"/>
          <ac:cxnSpMkLst>
            <pc:docMk/>
            <pc:sldMk cId="2033939589" sldId="366"/>
            <ac:cxnSpMk id="10" creationId="{B30B534C-254D-CC50-38CF-9ED9211AA7C4}"/>
          </ac:cxnSpMkLst>
        </pc:cxnChg>
        <pc:cxnChg chg="add mod">
          <ac:chgData name="Smruti Ranjan Sarangi" userId="e0ea421f-ad6a-4d5d-9997-e211934aa2e5" providerId="ADAL" clId="{2DDAB906-721A-455B-9D22-C170F8C3A850}" dt="2024-06-13T13:18:49.441" v="591" actId="1076"/>
          <ac:cxnSpMkLst>
            <pc:docMk/>
            <pc:sldMk cId="2033939589" sldId="366"/>
            <ac:cxnSpMk id="11" creationId="{7BAA906E-EED0-01DF-E0C3-CA7984C94DC6}"/>
          </ac:cxnSpMkLst>
        </pc:cxnChg>
        <pc:cxnChg chg="add mod">
          <ac:chgData name="Smruti Ranjan Sarangi" userId="e0ea421f-ad6a-4d5d-9997-e211934aa2e5" providerId="ADAL" clId="{2DDAB906-721A-455B-9D22-C170F8C3A850}" dt="2024-06-13T13:18:57.567" v="594" actId="14100"/>
          <ac:cxnSpMkLst>
            <pc:docMk/>
            <pc:sldMk cId="2033939589" sldId="366"/>
            <ac:cxnSpMk id="12" creationId="{378A0D2F-D180-34BC-1B67-C39CB6920900}"/>
          </ac:cxnSpMkLst>
        </pc:cxnChg>
        <pc:cxnChg chg="add del mod">
          <ac:chgData name="Smruti Ranjan Sarangi" userId="e0ea421f-ad6a-4d5d-9997-e211934aa2e5" providerId="ADAL" clId="{2DDAB906-721A-455B-9D22-C170F8C3A850}" dt="2024-06-13T13:21:56.956" v="626" actId="478"/>
          <ac:cxnSpMkLst>
            <pc:docMk/>
            <pc:sldMk cId="2033939589" sldId="366"/>
            <ac:cxnSpMk id="16" creationId="{B9E2085A-C24E-F366-892F-2965568CC5D4}"/>
          </ac:cxnSpMkLst>
        </pc:cxnChg>
        <pc:cxnChg chg="add del mod">
          <ac:chgData name="Smruti Ranjan Sarangi" userId="e0ea421f-ad6a-4d5d-9997-e211934aa2e5" providerId="ADAL" clId="{2DDAB906-721A-455B-9D22-C170F8C3A850}" dt="2024-06-13T13:21:56.956" v="626" actId="478"/>
          <ac:cxnSpMkLst>
            <pc:docMk/>
            <pc:sldMk cId="2033939589" sldId="366"/>
            <ac:cxnSpMk id="18" creationId="{680DCB28-F444-E83B-3679-640EFD227954}"/>
          </ac:cxnSpMkLst>
        </pc:cxnChg>
        <pc:cxnChg chg="add del mod">
          <ac:chgData name="Smruti Ranjan Sarangi" userId="e0ea421f-ad6a-4d5d-9997-e211934aa2e5" providerId="ADAL" clId="{2DDAB906-721A-455B-9D22-C170F8C3A850}" dt="2024-06-13T13:21:56.956" v="626" actId="478"/>
          <ac:cxnSpMkLst>
            <pc:docMk/>
            <pc:sldMk cId="2033939589" sldId="366"/>
            <ac:cxnSpMk id="19" creationId="{44ED92AD-6FDE-4A1C-96F5-CF8771CD1142}"/>
          </ac:cxnSpMkLst>
        </pc:cxnChg>
        <pc:cxnChg chg="add del mod">
          <ac:chgData name="Smruti Ranjan Sarangi" userId="e0ea421f-ad6a-4d5d-9997-e211934aa2e5" providerId="ADAL" clId="{2DDAB906-721A-455B-9D22-C170F8C3A850}" dt="2024-06-13T13:21:56.956" v="626" actId="478"/>
          <ac:cxnSpMkLst>
            <pc:docMk/>
            <pc:sldMk cId="2033939589" sldId="366"/>
            <ac:cxnSpMk id="20" creationId="{2002B0F8-CA27-5A27-9BAB-F30D95824382}"/>
          </ac:cxnSpMkLst>
        </pc:cxnChg>
        <pc:cxnChg chg="add del mod">
          <ac:chgData name="Smruti Ranjan Sarangi" userId="e0ea421f-ad6a-4d5d-9997-e211934aa2e5" providerId="ADAL" clId="{2DDAB906-721A-455B-9D22-C170F8C3A850}" dt="2024-06-13T13:21:56.956" v="626" actId="478"/>
          <ac:cxnSpMkLst>
            <pc:docMk/>
            <pc:sldMk cId="2033939589" sldId="366"/>
            <ac:cxnSpMk id="24" creationId="{DECE5C57-BC5E-39D9-E7ED-376231167B14}"/>
          </ac:cxnSpMkLst>
        </pc:cxnChg>
        <pc:cxnChg chg="add mod">
          <ac:chgData name="Smruti Ranjan Sarangi" userId="e0ea421f-ad6a-4d5d-9997-e211934aa2e5" providerId="ADAL" clId="{2DDAB906-721A-455B-9D22-C170F8C3A850}" dt="2024-06-13T13:22:09.303" v="628" actId="1076"/>
          <ac:cxnSpMkLst>
            <pc:docMk/>
            <pc:sldMk cId="2033939589" sldId="366"/>
            <ac:cxnSpMk id="33" creationId="{A116ABE1-9A43-1854-BAFA-A9CD7056BE33}"/>
          </ac:cxnSpMkLst>
        </pc:cxnChg>
        <pc:cxnChg chg="add mod">
          <ac:chgData name="Smruti Ranjan Sarangi" userId="e0ea421f-ad6a-4d5d-9997-e211934aa2e5" providerId="ADAL" clId="{2DDAB906-721A-455B-9D22-C170F8C3A850}" dt="2024-06-13T13:22:09.303" v="628" actId="1076"/>
          <ac:cxnSpMkLst>
            <pc:docMk/>
            <pc:sldMk cId="2033939589" sldId="366"/>
            <ac:cxnSpMk id="34" creationId="{D32FC1DD-B305-71A0-DFA5-3D4ADD783110}"/>
          </ac:cxnSpMkLst>
        </pc:cxnChg>
        <pc:cxnChg chg="add mod">
          <ac:chgData name="Smruti Ranjan Sarangi" userId="e0ea421f-ad6a-4d5d-9997-e211934aa2e5" providerId="ADAL" clId="{2DDAB906-721A-455B-9D22-C170F8C3A850}" dt="2024-06-13T13:22:09.303" v="628" actId="1076"/>
          <ac:cxnSpMkLst>
            <pc:docMk/>
            <pc:sldMk cId="2033939589" sldId="366"/>
            <ac:cxnSpMk id="35" creationId="{882DDA15-8076-CB8F-29CD-DAD9CEB1B50E}"/>
          </ac:cxnSpMkLst>
        </pc:cxnChg>
        <pc:cxnChg chg="add mod">
          <ac:chgData name="Smruti Ranjan Sarangi" userId="e0ea421f-ad6a-4d5d-9997-e211934aa2e5" providerId="ADAL" clId="{2DDAB906-721A-455B-9D22-C170F8C3A850}" dt="2024-06-13T13:22:09.303" v="628" actId="1076"/>
          <ac:cxnSpMkLst>
            <pc:docMk/>
            <pc:sldMk cId="2033939589" sldId="366"/>
            <ac:cxnSpMk id="36" creationId="{336CEFB8-EE82-2654-5609-77895779A924}"/>
          </ac:cxnSpMkLst>
        </pc:cxnChg>
        <pc:cxnChg chg="add del mod">
          <ac:chgData name="Smruti Ranjan Sarangi" userId="e0ea421f-ad6a-4d5d-9997-e211934aa2e5" providerId="ADAL" clId="{2DDAB906-721A-455B-9D22-C170F8C3A850}" dt="2024-06-13T13:34:03.148" v="685" actId="478"/>
          <ac:cxnSpMkLst>
            <pc:docMk/>
            <pc:sldMk cId="2033939589" sldId="366"/>
            <ac:cxnSpMk id="38" creationId="{DD933EEA-3004-C0E6-AA8E-A761F6531B9A}"/>
          </ac:cxnSpMkLst>
        </pc:cxnChg>
        <pc:cxnChg chg="add mod">
          <ac:chgData name="Smruti Ranjan Sarangi" userId="e0ea421f-ad6a-4d5d-9997-e211934aa2e5" providerId="ADAL" clId="{2DDAB906-721A-455B-9D22-C170F8C3A850}" dt="2024-06-13T13:22:33.732" v="635" actId="14100"/>
          <ac:cxnSpMkLst>
            <pc:docMk/>
            <pc:sldMk cId="2033939589" sldId="366"/>
            <ac:cxnSpMk id="39" creationId="{DEE7894F-3460-4354-BC32-5449FC884EFA}"/>
          </ac:cxnSpMkLst>
        </pc:cxnChg>
        <pc:cxnChg chg="add mod">
          <ac:chgData name="Smruti Ranjan Sarangi" userId="e0ea421f-ad6a-4d5d-9997-e211934aa2e5" providerId="ADAL" clId="{2DDAB906-721A-455B-9D22-C170F8C3A850}" dt="2024-06-13T13:22:42.247" v="639" actId="14100"/>
          <ac:cxnSpMkLst>
            <pc:docMk/>
            <pc:sldMk cId="2033939589" sldId="366"/>
            <ac:cxnSpMk id="41" creationId="{54EFC6CE-8439-3302-3AFC-429C7C51372A}"/>
          </ac:cxnSpMkLst>
        </pc:cxnChg>
        <pc:cxnChg chg="add del mod">
          <ac:chgData name="Smruti Ranjan Sarangi" userId="e0ea421f-ad6a-4d5d-9997-e211934aa2e5" providerId="ADAL" clId="{2DDAB906-721A-455B-9D22-C170F8C3A850}" dt="2024-06-13T13:23:55.058" v="651" actId="478"/>
          <ac:cxnSpMkLst>
            <pc:docMk/>
            <pc:sldMk cId="2033939589" sldId="366"/>
            <ac:cxnSpMk id="47" creationId="{15467ECB-8A67-F38C-A28B-078CC0A0D5AE}"/>
          </ac:cxnSpMkLst>
        </pc:cxnChg>
        <pc:cxnChg chg="add del mod">
          <ac:chgData name="Smruti Ranjan Sarangi" userId="e0ea421f-ad6a-4d5d-9997-e211934aa2e5" providerId="ADAL" clId="{2DDAB906-721A-455B-9D22-C170F8C3A850}" dt="2024-06-13T13:34:32.184" v="692" actId="478"/>
          <ac:cxnSpMkLst>
            <pc:docMk/>
            <pc:sldMk cId="2033939589" sldId="366"/>
            <ac:cxnSpMk id="54" creationId="{64D0AB2B-FD2F-B7CC-1035-09131F12D793}"/>
          </ac:cxnSpMkLst>
        </pc:cxnChg>
        <pc:cxnChg chg="add del mod">
          <ac:chgData name="Smruti Ranjan Sarangi" userId="e0ea421f-ad6a-4d5d-9997-e211934aa2e5" providerId="ADAL" clId="{2DDAB906-721A-455B-9D22-C170F8C3A850}" dt="2024-06-13T13:36:26.517" v="697" actId="478"/>
          <ac:cxnSpMkLst>
            <pc:docMk/>
            <pc:sldMk cId="2033939589" sldId="366"/>
            <ac:cxnSpMk id="60" creationId="{A4AB5AFF-DC99-B8DF-DE43-8E641CA66A83}"/>
          </ac:cxnSpMkLst>
        </pc:cxnChg>
        <pc:cxnChg chg="add mod">
          <ac:chgData name="Smruti Ranjan Sarangi" userId="e0ea421f-ad6a-4d5d-9997-e211934aa2e5" providerId="ADAL" clId="{2DDAB906-721A-455B-9D22-C170F8C3A850}" dt="2024-06-13T13:36:59.214" v="703" actId="14100"/>
          <ac:cxnSpMkLst>
            <pc:docMk/>
            <pc:sldMk cId="2033939589" sldId="366"/>
            <ac:cxnSpMk id="64" creationId="{AFED0EDC-3774-45EA-E0B3-5671167E8127}"/>
          </ac:cxnSpMkLst>
        </pc:cxnChg>
        <pc:cxnChg chg="add mod">
          <ac:chgData name="Smruti Ranjan Sarangi" userId="e0ea421f-ad6a-4d5d-9997-e211934aa2e5" providerId="ADAL" clId="{2DDAB906-721A-455B-9D22-C170F8C3A850}" dt="2024-06-13T13:42:05.336" v="736" actId="164"/>
          <ac:cxnSpMkLst>
            <pc:docMk/>
            <pc:sldMk cId="2033939589" sldId="366"/>
            <ac:cxnSpMk id="70" creationId="{554DF8BE-0B6A-2E99-91C9-22ED8BDA8DBF}"/>
          </ac:cxnSpMkLst>
        </pc:cxnChg>
        <pc:cxnChg chg="add mod">
          <ac:chgData name="Smruti Ranjan Sarangi" userId="e0ea421f-ad6a-4d5d-9997-e211934aa2e5" providerId="ADAL" clId="{2DDAB906-721A-455B-9D22-C170F8C3A850}" dt="2024-06-13T13:42:05.336" v="736" actId="164"/>
          <ac:cxnSpMkLst>
            <pc:docMk/>
            <pc:sldMk cId="2033939589" sldId="366"/>
            <ac:cxnSpMk id="72" creationId="{AEF3EFD0-9768-0C31-6A1B-A19EC59F31CD}"/>
          </ac:cxnSpMkLst>
        </pc:cxnChg>
        <pc:cxnChg chg="add mod">
          <ac:chgData name="Smruti Ranjan Sarangi" userId="e0ea421f-ad6a-4d5d-9997-e211934aa2e5" providerId="ADAL" clId="{2DDAB906-721A-455B-9D22-C170F8C3A850}" dt="2024-06-13T13:42:05.336" v="736" actId="164"/>
          <ac:cxnSpMkLst>
            <pc:docMk/>
            <pc:sldMk cId="2033939589" sldId="366"/>
            <ac:cxnSpMk id="80" creationId="{0BB924F0-E04C-BCCC-D421-237E0A46FB6F}"/>
          </ac:cxnSpMkLst>
        </pc:cxnChg>
      </pc:sldChg>
    </pc:docChg>
  </pc:docChgLst>
  <pc:docChgLst>
    <pc:chgData name="Smruti Ranjan Sarangi" userId="S::srsarangi@iitd.ac.in::e0ea421f-ad6a-4d5d-9997-e211934aa2e5" providerId="AD" clId="Web-{90F7E305-DCF4-527D-436D-F03A6AFDD3CE}"/>
    <pc:docChg chg="modSld">
      <pc:chgData name="Smruti Ranjan Sarangi" userId="S::srsarangi@iitd.ac.in::e0ea421f-ad6a-4d5d-9997-e211934aa2e5" providerId="AD" clId="Web-{90F7E305-DCF4-527D-436D-F03A6AFDD3CE}" dt="2023-03-29T20:14:23.178" v="6" actId="20577"/>
      <pc:docMkLst>
        <pc:docMk/>
      </pc:docMkLst>
      <pc:sldChg chg="modSp">
        <pc:chgData name="Smruti Ranjan Sarangi" userId="S::srsarangi@iitd.ac.in::e0ea421f-ad6a-4d5d-9997-e211934aa2e5" providerId="AD" clId="Web-{90F7E305-DCF4-527D-436D-F03A6AFDD3CE}" dt="2023-03-29T20:14:23.178" v="6" actId="20577"/>
        <pc:sldMkLst>
          <pc:docMk/>
          <pc:sldMk cId="4211506298" sldId="297"/>
        </pc:sldMkLst>
        <pc:spChg chg="mod">
          <ac:chgData name="Smruti Ranjan Sarangi" userId="S::srsarangi@iitd.ac.in::e0ea421f-ad6a-4d5d-9997-e211934aa2e5" providerId="AD" clId="Web-{90F7E305-DCF4-527D-436D-F03A6AFDD3CE}" dt="2023-03-29T20:14:23.178" v="6" actId="20577"/>
          <ac:spMkLst>
            <pc:docMk/>
            <pc:sldMk cId="4211506298" sldId="297"/>
            <ac:spMk id="3" creationId="{AE6CE131-BDA2-439F-6D61-099EB5E520D3}"/>
          </ac:spMkLst>
        </pc:spChg>
      </pc:sldChg>
    </pc:docChg>
  </pc:docChgLst>
  <pc:docChgLst>
    <pc:chgData name="Smruti Ranjan Sarangi" userId="S::srsarangi@iitd.ac.in::e0ea421f-ad6a-4d5d-9997-e211934aa2e5" providerId="AD" clId="Web-{605A77E3-27EC-B69F-8C09-060B916614A5}"/>
    <pc:docChg chg="delSld modSld">
      <pc:chgData name="Smruti Ranjan Sarangi" userId="S::srsarangi@iitd.ac.in::e0ea421f-ad6a-4d5d-9997-e211934aa2e5" providerId="AD" clId="Web-{605A77E3-27EC-B69F-8C09-060B916614A5}" dt="2023-03-21T14:20:31.510" v="9" actId="1076"/>
      <pc:docMkLst>
        <pc:docMk/>
      </pc:docMkLst>
      <pc:sldChg chg="modSp">
        <pc:chgData name="Smruti Ranjan Sarangi" userId="S::srsarangi@iitd.ac.in::e0ea421f-ad6a-4d5d-9997-e211934aa2e5" providerId="AD" clId="Web-{605A77E3-27EC-B69F-8C09-060B916614A5}" dt="2023-03-21T14:18:10.803" v="6" actId="20577"/>
        <pc:sldMkLst>
          <pc:docMk/>
          <pc:sldMk cId="2896501295" sldId="258"/>
        </pc:sldMkLst>
        <pc:graphicFrameChg chg="modGraphic">
          <ac:chgData name="Smruti Ranjan Sarangi" userId="S::srsarangi@iitd.ac.in::e0ea421f-ad6a-4d5d-9997-e211934aa2e5" providerId="AD" clId="Web-{605A77E3-27EC-B69F-8C09-060B916614A5}" dt="2023-03-21T14:18:10.803" v="6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del">
        <pc:chgData name="Smruti Ranjan Sarangi" userId="S::srsarangi@iitd.ac.in::e0ea421f-ad6a-4d5d-9997-e211934aa2e5" providerId="AD" clId="Web-{605A77E3-27EC-B69F-8C09-060B916614A5}" dt="2023-03-21T14:20:15.338" v="7"/>
        <pc:sldMkLst>
          <pc:docMk/>
          <pc:sldMk cId="1480117100" sldId="260"/>
        </pc:sldMkLst>
      </pc:sldChg>
      <pc:sldChg chg="del">
        <pc:chgData name="Smruti Ranjan Sarangi" userId="S::srsarangi@iitd.ac.in::e0ea421f-ad6a-4d5d-9997-e211934aa2e5" providerId="AD" clId="Web-{605A77E3-27EC-B69F-8C09-060B916614A5}" dt="2023-03-21T14:20:16.072" v="8"/>
        <pc:sldMkLst>
          <pc:docMk/>
          <pc:sldMk cId="4101929358" sldId="261"/>
        </pc:sldMkLst>
      </pc:sldChg>
      <pc:sldChg chg="modSp">
        <pc:chgData name="Smruti Ranjan Sarangi" userId="S::srsarangi@iitd.ac.in::e0ea421f-ad6a-4d5d-9997-e211934aa2e5" providerId="AD" clId="Web-{605A77E3-27EC-B69F-8C09-060B916614A5}" dt="2023-03-21T14:20:31.510" v="9" actId="1076"/>
        <pc:sldMkLst>
          <pc:docMk/>
          <pc:sldMk cId="429953811" sldId="272"/>
        </pc:sldMkLst>
        <pc:spChg chg="mod">
          <ac:chgData name="Smruti Ranjan Sarangi" userId="S::srsarangi@iitd.ac.in::e0ea421f-ad6a-4d5d-9997-e211934aa2e5" providerId="AD" clId="Web-{605A77E3-27EC-B69F-8C09-060B916614A5}" dt="2023-03-21T14:20:31.510" v="9" actId="1076"/>
          <ac:spMkLst>
            <pc:docMk/>
            <pc:sldMk cId="429953811" sldId="272"/>
            <ac:spMk id="3" creationId="{FD61B9CA-3B27-9DD1-9F3D-08FF5E9DDCE6}"/>
          </ac:spMkLst>
        </pc:spChg>
      </pc:sldChg>
    </pc:docChg>
  </pc:docChgLst>
  <pc:docChgLst>
    <pc:chgData name="Smruti Ranjan Sarangi" userId="S::srsarangi@iitd.ac.in::e0ea421f-ad6a-4d5d-9997-e211934aa2e5" providerId="AD" clId="Web-{12EA13D2-A779-FF38-862E-B1DBCE317065}"/>
    <pc:docChg chg="addSld modSld">
      <pc:chgData name="Smruti Ranjan Sarangi" userId="S::srsarangi@iitd.ac.in::e0ea421f-ad6a-4d5d-9997-e211934aa2e5" providerId="AD" clId="Web-{12EA13D2-A779-FF38-862E-B1DBCE317065}" dt="2023-03-30T17:29:47.597" v="27"/>
      <pc:docMkLst>
        <pc:docMk/>
      </pc:docMkLst>
      <pc:sldChg chg="addSp delSp modSp new">
        <pc:chgData name="Smruti Ranjan Sarangi" userId="S::srsarangi@iitd.ac.in::e0ea421f-ad6a-4d5d-9997-e211934aa2e5" providerId="AD" clId="Web-{12EA13D2-A779-FF38-862E-B1DBCE317065}" dt="2023-03-30T17:29:47.597" v="27"/>
        <pc:sldMkLst>
          <pc:docMk/>
          <pc:sldMk cId="3909852932" sldId="308"/>
        </pc:sldMkLst>
        <pc:spChg chg="mod">
          <ac:chgData name="Smruti Ranjan Sarangi" userId="S::srsarangi@iitd.ac.in::e0ea421f-ad6a-4d5d-9997-e211934aa2e5" providerId="AD" clId="Web-{12EA13D2-A779-FF38-862E-B1DBCE317065}" dt="2023-03-30T17:29:17.815" v="5" actId="20577"/>
          <ac:spMkLst>
            <pc:docMk/>
            <pc:sldMk cId="3909852932" sldId="308"/>
            <ac:spMk id="2" creationId="{E77563F8-B425-CCB3-1069-ABA495B579FF}"/>
          </ac:spMkLst>
        </pc:spChg>
        <pc:spChg chg="mod">
          <ac:chgData name="Smruti Ranjan Sarangi" userId="S::srsarangi@iitd.ac.in::e0ea421f-ad6a-4d5d-9997-e211934aa2e5" providerId="AD" clId="Web-{12EA13D2-A779-FF38-862E-B1DBCE317065}" dt="2023-03-30T17:29:20.612" v="6" actId="14100"/>
          <ac:spMkLst>
            <pc:docMk/>
            <pc:sldMk cId="3909852932" sldId="308"/>
            <ac:spMk id="3" creationId="{7DE17A30-1DEE-719D-87DC-40E8AB0D2BEC}"/>
          </ac:spMkLst>
        </pc:spChg>
        <pc:spChg chg="add del mod">
          <ac:chgData name="Smruti Ranjan Sarangi" userId="S::srsarangi@iitd.ac.in::e0ea421f-ad6a-4d5d-9997-e211934aa2e5" providerId="AD" clId="Web-{12EA13D2-A779-FF38-862E-B1DBCE317065}" dt="2023-03-30T17:29:47.597" v="27"/>
          <ac:spMkLst>
            <pc:docMk/>
            <pc:sldMk cId="3909852932" sldId="308"/>
            <ac:spMk id="6" creationId="{8E19939E-EBF5-3350-2B8C-88B7B3AF1E52}"/>
          </ac:spMkLst>
        </pc:spChg>
      </pc:sldChg>
    </pc:docChg>
  </pc:docChgLst>
  <pc:docChgLst>
    <pc:chgData name="Smruti Ranjan Sarangi" userId="S::srsarangi@iitd.ac.in::e0ea421f-ad6a-4d5d-9997-e211934aa2e5" providerId="AD" clId="Web-{908E495B-65B0-1854-5AD5-892C189151C7}"/>
    <pc:docChg chg="modSld">
      <pc:chgData name="Smruti Ranjan Sarangi" userId="S::srsarangi@iitd.ac.in::e0ea421f-ad6a-4d5d-9997-e211934aa2e5" providerId="AD" clId="Web-{908E495B-65B0-1854-5AD5-892C189151C7}" dt="2024-04-27T09:18:35.736" v="16" actId="1076"/>
      <pc:docMkLst>
        <pc:docMk/>
      </pc:docMkLst>
      <pc:sldChg chg="addSp modSp">
        <pc:chgData name="Smruti Ranjan Sarangi" userId="S::srsarangi@iitd.ac.in::e0ea421f-ad6a-4d5d-9997-e211934aa2e5" providerId="AD" clId="Web-{908E495B-65B0-1854-5AD5-892C189151C7}" dt="2024-04-27T09:18:35.736" v="16" actId="1076"/>
        <pc:sldMkLst>
          <pc:docMk/>
          <pc:sldMk cId="2460526745" sldId="348"/>
        </pc:sldMkLst>
        <pc:spChg chg="add mod">
          <ac:chgData name="Smruti Ranjan Sarangi" userId="S::srsarangi@iitd.ac.in::e0ea421f-ad6a-4d5d-9997-e211934aa2e5" providerId="AD" clId="Web-{908E495B-65B0-1854-5AD5-892C189151C7}" dt="2024-04-27T09:18:05.219" v="6" actId="1076"/>
          <ac:spMkLst>
            <pc:docMk/>
            <pc:sldMk cId="2460526745" sldId="348"/>
            <ac:spMk id="3" creationId="{9A6FF96E-AE37-965B-2651-EF9081A9C154}"/>
          </ac:spMkLst>
        </pc:spChg>
        <pc:spChg chg="add mod">
          <ac:chgData name="Smruti Ranjan Sarangi" userId="S::srsarangi@iitd.ac.in::e0ea421f-ad6a-4d5d-9997-e211934aa2e5" providerId="AD" clId="Web-{908E495B-65B0-1854-5AD5-892C189151C7}" dt="2024-04-27T09:18:35.736" v="16" actId="1076"/>
          <ac:spMkLst>
            <pc:docMk/>
            <pc:sldMk cId="2460526745" sldId="348"/>
            <ac:spMk id="6" creationId="{59ADB584-C8FE-FF9A-E30C-2087079B7704}"/>
          </ac:spMkLst>
        </pc:spChg>
        <pc:spChg chg="mod">
          <ac:chgData name="Smruti Ranjan Sarangi" userId="S::srsarangi@iitd.ac.in::e0ea421f-ad6a-4d5d-9997-e211934aa2e5" providerId="AD" clId="Web-{908E495B-65B0-1854-5AD5-892C189151C7}" dt="2024-04-27T09:17:35.797" v="1" actId="20577"/>
          <ac:spMkLst>
            <pc:docMk/>
            <pc:sldMk cId="2460526745" sldId="348"/>
            <ac:spMk id="10" creationId="{3BD0E6FC-B9D7-EB3D-F811-7F32670A6FE6}"/>
          </ac:spMkLst>
        </pc:spChg>
        <pc:spChg chg="mod">
          <ac:chgData name="Smruti Ranjan Sarangi" userId="S::srsarangi@iitd.ac.in::e0ea421f-ad6a-4d5d-9997-e211934aa2e5" providerId="AD" clId="Web-{908E495B-65B0-1854-5AD5-892C189151C7}" dt="2024-04-27T09:17:38.594" v="2" actId="20577"/>
          <ac:spMkLst>
            <pc:docMk/>
            <pc:sldMk cId="2460526745" sldId="348"/>
            <ac:spMk id="11" creationId="{EFA2DFE9-4729-11DB-D8E6-0A9AEB96A7CB}"/>
          </ac:spMkLst>
        </pc:spChg>
        <pc:spChg chg="mod">
          <ac:chgData name="Smruti Ranjan Sarangi" userId="S::srsarangi@iitd.ac.in::e0ea421f-ad6a-4d5d-9997-e211934aa2e5" providerId="AD" clId="Web-{908E495B-65B0-1854-5AD5-892C189151C7}" dt="2024-04-27T09:17:42.422" v="4" actId="20577"/>
          <ac:spMkLst>
            <pc:docMk/>
            <pc:sldMk cId="2460526745" sldId="348"/>
            <ac:spMk id="12" creationId="{446B6906-6B4D-9535-43D4-DAB53C9D76D2}"/>
          </ac:spMkLst>
        </pc:spChg>
        <pc:cxnChg chg="add mod">
          <ac:chgData name="Smruti Ranjan Sarangi" userId="S::srsarangi@iitd.ac.in::e0ea421f-ad6a-4d5d-9997-e211934aa2e5" providerId="AD" clId="Web-{908E495B-65B0-1854-5AD5-892C189151C7}" dt="2024-04-27T09:18:28.548" v="15" actId="1076"/>
          <ac:cxnSpMkLst>
            <pc:docMk/>
            <pc:sldMk cId="2460526745" sldId="348"/>
            <ac:cxnSpMk id="14" creationId="{E29CEBF4-3DCC-7BE6-097C-055E04C28AFA}"/>
          </ac:cxnSpMkLst>
        </pc:cxnChg>
        <pc:cxnChg chg="add mod">
          <ac:chgData name="Smruti Ranjan Sarangi" userId="S::srsarangi@iitd.ac.in::e0ea421f-ad6a-4d5d-9997-e211934aa2e5" providerId="AD" clId="Web-{908E495B-65B0-1854-5AD5-892C189151C7}" dt="2024-04-27T09:18:26.001" v="14" actId="14100"/>
          <ac:cxnSpMkLst>
            <pc:docMk/>
            <pc:sldMk cId="2460526745" sldId="348"/>
            <ac:cxnSpMk id="16" creationId="{72A0F95E-7087-5D30-5171-28A363ED6B6D}"/>
          </ac:cxnSpMkLst>
        </pc:cxnChg>
      </pc:sldChg>
    </pc:docChg>
  </pc:docChgLst>
  <pc:docChgLst>
    <pc:chgData name="Smruti Ranjan Sarangi" userId="e0ea421f-ad6a-4d5d-9997-e211934aa2e5" providerId="ADAL" clId="{92512FA1-F56E-4B00-A61E-4035DAE97494}"/>
    <pc:docChg chg="undo custSel addSld modSld">
      <pc:chgData name="Smruti Ranjan Sarangi" userId="e0ea421f-ad6a-4d5d-9997-e211934aa2e5" providerId="ADAL" clId="{92512FA1-F56E-4B00-A61E-4035DAE97494}" dt="2023-03-19T20:07:12.468" v="4120" actId="1076"/>
      <pc:docMkLst>
        <pc:docMk/>
      </pc:docMkLst>
      <pc:sldChg chg="modSp">
        <pc:chgData name="Smruti Ranjan Sarangi" userId="e0ea421f-ad6a-4d5d-9997-e211934aa2e5" providerId="ADAL" clId="{92512FA1-F56E-4B00-A61E-4035DAE97494}" dt="2023-03-19T11:35:02.084" v="1127" actId="20577"/>
        <pc:sldMkLst>
          <pc:docMk/>
          <pc:sldMk cId="2896501295" sldId="258"/>
        </pc:sldMkLst>
        <pc:graphicFrameChg chg="mod">
          <ac:chgData name="Smruti Ranjan Sarangi" userId="e0ea421f-ad6a-4d5d-9997-e211934aa2e5" providerId="ADAL" clId="{92512FA1-F56E-4B00-A61E-4035DAE97494}" dt="2023-03-19T11:35:02.084" v="1127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addSp delSp modSp new mod">
        <pc:chgData name="Smruti Ranjan Sarangi" userId="e0ea421f-ad6a-4d5d-9997-e211934aa2e5" providerId="ADAL" clId="{92512FA1-F56E-4B00-A61E-4035DAE97494}" dt="2023-03-19T11:06:09.113" v="706" actId="207"/>
        <pc:sldMkLst>
          <pc:docMk/>
          <pc:sldMk cId="235835069" sldId="259"/>
        </pc:sldMkLst>
        <pc:spChg chg="mod">
          <ac:chgData name="Smruti Ranjan Sarangi" userId="e0ea421f-ad6a-4d5d-9997-e211934aa2e5" providerId="ADAL" clId="{92512FA1-F56E-4B00-A61E-4035DAE97494}" dt="2023-03-18T17:30:14.809" v="29" actId="20577"/>
          <ac:spMkLst>
            <pc:docMk/>
            <pc:sldMk cId="235835069" sldId="259"/>
            <ac:spMk id="2" creationId="{0C4DCC78-9593-5330-86D2-871D443FC916}"/>
          </ac:spMkLst>
        </pc:spChg>
        <pc:spChg chg="mod">
          <ac:chgData name="Smruti Ranjan Sarangi" userId="e0ea421f-ad6a-4d5d-9997-e211934aa2e5" providerId="ADAL" clId="{92512FA1-F56E-4B00-A61E-4035DAE97494}" dt="2023-03-18T17:39:46.570" v="200" actId="207"/>
          <ac:spMkLst>
            <pc:docMk/>
            <pc:sldMk cId="235835069" sldId="259"/>
            <ac:spMk id="3" creationId="{30F22FF3-968C-952A-9478-F4488BB89A7D}"/>
          </ac:spMkLst>
        </pc:spChg>
        <pc:spChg chg="add mod">
          <ac:chgData name="Smruti Ranjan Sarangi" userId="e0ea421f-ad6a-4d5d-9997-e211934aa2e5" providerId="ADAL" clId="{92512FA1-F56E-4B00-A61E-4035DAE97494}" dt="2023-03-19T11:06:09.113" v="706" actId="207"/>
          <ac:spMkLst>
            <pc:docMk/>
            <pc:sldMk cId="235835069" sldId="259"/>
            <ac:spMk id="6" creationId="{8B4452F2-0E45-F9C5-8959-82424EAD4A42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7" creationId="{EFDB2A0F-4460-61E5-E700-61E28BFE3291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8" creationId="{9690FCE1-C5C5-C655-2117-A10F4BF2AAAF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9" creationId="{21BE5C4F-FD7B-6BCA-4C52-9F8C401492C4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0" creationId="{3904DD37-71F6-D94A-F62A-5B597833F301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1" creationId="{4DE379F9-B3C6-40D4-1A79-4C8629DA0006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2" creationId="{A94D384B-8593-DA0D-9D11-6B9602B5B962}"/>
          </ac:spMkLst>
        </pc:spChg>
        <pc:spChg chg="add del mod">
          <ac:chgData name="Smruti Ranjan Sarangi" userId="e0ea421f-ad6a-4d5d-9997-e211934aa2e5" providerId="ADAL" clId="{92512FA1-F56E-4B00-A61E-4035DAE97494}" dt="2023-03-18T17:53:47.964" v="254" actId="478"/>
          <ac:spMkLst>
            <pc:docMk/>
            <pc:sldMk cId="235835069" sldId="259"/>
            <ac:spMk id="13" creationId="{8E6CE636-C170-8E6E-B7FB-13AECC18DC01}"/>
          </ac:spMkLst>
        </pc:spChg>
        <pc:spChg chg="add mod">
          <ac:chgData name="Smruti Ranjan Sarangi" userId="e0ea421f-ad6a-4d5d-9997-e211934aa2e5" providerId="ADAL" clId="{92512FA1-F56E-4B00-A61E-4035DAE97494}" dt="2023-03-18T17:54:31.887" v="267" actId="1076"/>
          <ac:spMkLst>
            <pc:docMk/>
            <pc:sldMk cId="235835069" sldId="259"/>
            <ac:spMk id="14" creationId="{32B082D2-051C-0FCE-2796-E296B404E6B5}"/>
          </ac:spMkLst>
        </pc:spChg>
        <pc:spChg chg="add mod">
          <ac:chgData name="Smruti Ranjan Sarangi" userId="e0ea421f-ad6a-4d5d-9997-e211934aa2e5" providerId="ADAL" clId="{92512FA1-F56E-4B00-A61E-4035DAE97494}" dt="2023-03-18T17:56:58.357" v="281" actId="14100"/>
          <ac:spMkLst>
            <pc:docMk/>
            <pc:sldMk cId="235835069" sldId="259"/>
            <ac:spMk id="18" creationId="{09080B5F-A415-DB66-49C6-461A9E3C46E5}"/>
          </ac:spMkLst>
        </pc:spChg>
        <pc:spChg chg="add mod">
          <ac:chgData name="Smruti Ranjan Sarangi" userId="e0ea421f-ad6a-4d5d-9997-e211934aa2e5" providerId="ADAL" clId="{92512FA1-F56E-4B00-A61E-4035DAE97494}" dt="2023-03-18T17:58:02.652" v="291" actId="13822"/>
          <ac:spMkLst>
            <pc:docMk/>
            <pc:sldMk cId="235835069" sldId="259"/>
            <ac:spMk id="22" creationId="{5118350D-2BDE-48CA-EFBB-5D498FE9142E}"/>
          </ac:spMkLst>
        </pc:spChg>
        <pc:spChg chg="add mod">
          <ac:chgData name="Smruti Ranjan Sarangi" userId="e0ea421f-ad6a-4d5d-9997-e211934aa2e5" providerId="ADAL" clId="{92512FA1-F56E-4B00-A61E-4035DAE97494}" dt="2023-03-18T17:58:49.249" v="301" actId="13822"/>
          <ac:spMkLst>
            <pc:docMk/>
            <pc:sldMk cId="235835069" sldId="259"/>
            <ac:spMk id="23" creationId="{6C6BE63E-22CF-6528-8F13-AB38559A99CD}"/>
          </ac:spMkLst>
        </pc:spChg>
        <pc:cxnChg chg="add mod">
          <ac:chgData name="Smruti Ranjan Sarangi" userId="e0ea421f-ad6a-4d5d-9997-e211934aa2e5" providerId="ADAL" clId="{92512FA1-F56E-4B00-A61E-4035DAE97494}" dt="2023-03-18T17:56:30.251" v="271" actId="14100"/>
          <ac:cxnSpMkLst>
            <pc:docMk/>
            <pc:sldMk cId="235835069" sldId="259"/>
            <ac:cxnSpMk id="16" creationId="{DCD54D9E-404F-79BC-FE95-319AD4E8448D}"/>
          </ac:cxnSpMkLst>
        </pc:cxnChg>
        <pc:cxnChg chg="add mod">
          <ac:chgData name="Smruti Ranjan Sarangi" userId="e0ea421f-ad6a-4d5d-9997-e211934aa2e5" providerId="ADAL" clId="{92512FA1-F56E-4B00-A61E-4035DAE97494}" dt="2023-03-18T17:56:50.736" v="279" actId="1076"/>
          <ac:cxnSpMkLst>
            <pc:docMk/>
            <pc:sldMk cId="235835069" sldId="259"/>
            <ac:cxnSpMk id="19" creationId="{B240C1BC-D32B-8AC5-0A80-D32CC1EE813E}"/>
          </ac:cxnSpMkLst>
        </pc:cxnChg>
        <pc:cxnChg chg="add mod">
          <ac:chgData name="Smruti Ranjan Sarangi" userId="e0ea421f-ad6a-4d5d-9997-e211934aa2e5" providerId="ADAL" clId="{92512FA1-F56E-4B00-A61E-4035DAE97494}" dt="2023-03-18T17:57:16.701" v="283" actId="1582"/>
          <ac:cxnSpMkLst>
            <pc:docMk/>
            <pc:sldMk cId="235835069" sldId="259"/>
            <ac:cxnSpMk id="21" creationId="{94301593-C16E-F67B-5DD8-F635D88FF3B5}"/>
          </ac:cxnSpMkLst>
        </pc:cxnChg>
      </pc:sldChg>
      <pc:sldChg chg="modSp add mod">
        <pc:chgData name="Smruti Ranjan Sarangi" userId="e0ea421f-ad6a-4d5d-9997-e211934aa2e5" providerId="ADAL" clId="{92512FA1-F56E-4B00-A61E-4035DAE97494}" dt="2023-03-18T18:03:41.238" v="555" actId="1076"/>
        <pc:sldMkLst>
          <pc:docMk/>
          <pc:sldMk cId="1480117100" sldId="260"/>
        </pc:sldMkLst>
        <pc:picChg chg="mod">
          <ac:chgData name="Smruti Ranjan Sarangi" userId="e0ea421f-ad6a-4d5d-9997-e211934aa2e5" providerId="ADAL" clId="{92512FA1-F56E-4B00-A61E-4035DAE97494}" dt="2023-03-18T18:03:41.238" v="555" actId="1076"/>
          <ac:picMkLst>
            <pc:docMk/>
            <pc:sldMk cId="1480117100" sldId="260"/>
            <ac:picMk id="9" creationId="{9D07CE61-029D-444A-958C-A349B0606D9B}"/>
          </ac:picMkLst>
        </pc:picChg>
      </pc:sldChg>
      <pc:sldChg chg="modSp add mod">
        <pc:chgData name="Smruti Ranjan Sarangi" userId="e0ea421f-ad6a-4d5d-9997-e211934aa2e5" providerId="ADAL" clId="{92512FA1-F56E-4B00-A61E-4035DAE97494}" dt="2023-03-19T19:05:26.221" v="3146" actId="1076"/>
        <pc:sldMkLst>
          <pc:docMk/>
          <pc:sldMk cId="4101929358" sldId="261"/>
        </pc:sldMkLst>
        <pc:picChg chg="mod">
          <ac:chgData name="Smruti Ranjan Sarangi" userId="e0ea421f-ad6a-4d5d-9997-e211934aa2e5" providerId="ADAL" clId="{92512FA1-F56E-4B00-A61E-4035DAE97494}" dt="2023-03-19T19:05:24.395" v="3145" actId="1076"/>
          <ac:picMkLst>
            <pc:docMk/>
            <pc:sldMk cId="4101929358" sldId="261"/>
            <ac:picMk id="2" creationId="{89237ED8-2E66-4F66-9BB0-2523E6B4D0F5}"/>
          </ac:picMkLst>
        </pc:picChg>
        <pc:picChg chg="mod">
          <ac:chgData name="Smruti Ranjan Sarangi" userId="e0ea421f-ad6a-4d5d-9997-e211934aa2e5" providerId="ADAL" clId="{92512FA1-F56E-4B00-A61E-4035DAE97494}" dt="2023-03-19T19:05:26.221" v="3146" actId="1076"/>
          <ac:picMkLst>
            <pc:docMk/>
            <pc:sldMk cId="4101929358" sldId="261"/>
            <ac:picMk id="11" creationId="{E19F312B-6D52-4A31-83CB-CBA1B9775A7E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8T18:04:17.883" v="579" actId="13822"/>
        <pc:sldMkLst>
          <pc:docMk/>
          <pc:sldMk cId="62439767" sldId="262"/>
        </pc:sldMkLst>
        <pc:spChg chg="mod">
          <ac:chgData name="Smruti Ranjan Sarangi" userId="e0ea421f-ad6a-4d5d-9997-e211934aa2e5" providerId="ADAL" clId="{92512FA1-F56E-4B00-A61E-4035DAE97494}" dt="2023-03-18T18:01:21.570" v="314" actId="20577"/>
          <ac:spMkLst>
            <pc:docMk/>
            <pc:sldMk cId="62439767" sldId="262"/>
            <ac:spMk id="2" creationId="{9876022F-2FC3-0F1C-CAAB-08A3019C3B02}"/>
          </ac:spMkLst>
        </pc:spChg>
        <pc:spChg chg="del">
          <ac:chgData name="Smruti Ranjan Sarangi" userId="e0ea421f-ad6a-4d5d-9997-e211934aa2e5" providerId="ADAL" clId="{92512FA1-F56E-4B00-A61E-4035DAE97494}" dt="2023-03-18T18:01:28.389" v="315" actId="478"/>
          <ac:spMkLst>
            <pc:docMk/>
            <pc:sldMk cId="62439767" sldId="262"/>
            <ac:spMk id="3" creationId="{DA46A575-5907-1574-9ADC-AB93820A7E95}"/>
          </ac:spMkLst>
        </pc:spChg>
        <pc:spChg chg="add mod">
          <ac:chgData name="Smruti Ranjan Sarangi" userId="e0ea421f-ad6a-4d5d-9997-e211934aa2e5" providerId="ADAL" clId="{92512FA1-F56E-4B00-A61E-4035DAE97494}" dt="2023-03-18T18:04:17.883" v="579" actId="13822"/>
          <ac:spMkLst>
            <pc:docMk/>
            <pc:sldMk cId="62439767" sldId="262"/>
            <ac:spMk id="8" creationId="{B2EF0EB9-DF05-9AD5-0631-02E8B3018F8F}"/>
          </ac:spMkLst>
        </pc:spChg>
        <pc:graphicFrameChg chg="add mod modGraphic">
          <ac:chgData name="Smruti Ranjan Sarangi" userId="e0ea421f-ad6a-4d5d-9997-e211934aa2e5" providerId="ADAL" clId="{92512FA1-F56E-4B00-A61E-4035DAE97494}" dt="2023-03-18T18:03:32.033" v="554" actId="1076"/>
          <ac:graphicFrameMkLst>
            <pc:docMk/>
            <pc:sldMk cId="62439767" sldId="262"/>
            <ac:graphicFrameMk id="6" creationId="{BFFDB92F-A5E7-B668-1DC3-6BA2557B5FA4}"/>
          </ac:graphicFrameMkLst>
        </pc:graphicFrameChg>
        <pc:picChg chg="add mod">
          <ac:chgData name="Smruti Ranjan Sarangi" userId="e0ea421f-ad6a-4d5d-9997-e211934aa2e5" providerId="ADAL" clId="{92512FA1-F56E-4B00-A61E-4035DAE97494}" dt="2023-03-18T18:03:50.605" v="558" actId="1076"/>
          <ac:picMkLst>
            <pc:docMk/>
            <pc:sldMk cId="62439767" sldId="262"/>
            <ac:picMk id="7" creationId="{CE219C5F-7765-C2E5-4D76-25B10989CB8F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11:07:29.424" v="762" actId="1076"/>
        <pc:sldMkLst>
          <pc:docMk/>
          <pc:sldMk cId="3085842958" sldId="263"/>
        </pc:sldMkLst>
        <pc:spChg chg="mod">
          <ac:chgData name="Smruti Ranjan Sarangi" userId="e0ea421f-ad6a-4d5d-9997-e211934aa2e5" providerId="ADAL" clId="{92512FA1-F56E-4B00-A61E-4035DAE97494}" dt="2023-03-18T18:04:55.747" v="636" actId="20577"/>
          <ac:spMkLst>
            <pc:docMk/>
            <pc:sldMk cId="3085842958" sldId="263"/>
            <ac:spMk id="2" creationId="{C4F447E6-BC06-F0E0-1FC7-8972589AE5A2}"/>
          </ac:spMkLst>
        </pc:spChg>
        <pc:spChg chg="mod">
          <ac:chgData name="Smruti Ranjan Sarangi" userId="e0ea421f-ad6a-4d5d-9997-e211934aa2e5" providerId="ADAL" clId="{92512FA1-F56E-4B00-A61E-4035DAE97494}" dt="2023-03-18T18:05:35.964" v="703" actId="207"/>
          <ac:spMkLst>
            <pc:docMk/>
            <pc:sldMk cId="3085842958" sldId="263"/>
            <ac:spMk id="3" creationId="{C3625126-B530-D8B1-6778-44A2F6C7EA01}"/>
          </ac:spMkLst>
        </pc:spChg>
        <pc:spChg chg="add mod">
          <ac:chgData name="Smruti Ranjan Sarangi" userId="e0ea421f-ad6a-4d5d-9997-e211934aa2e5" providerId="ADAL" clId="{92512FA1-F56E-4B00-A61E-4035DAE97494}" dt="2023-03-19T11:06:18.800" v="707" actId="207"/>
          <ac:spMkLst>
            <pc:docMk/>
            <pc:sldMk cId="3085842958" sldId="263"/>
            <ac:spMk id="6" creationId="{E1F1B3DD-EA31-4442-FA32-2D9BA18D5022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7" creationId="{3BCE59B7-9963-523F-878E-FBA37BF8B54B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8" creationId="{5498E8CE-0CA8-0E50-B13B-5BBE95A4FD65}"/>
          </ac:spMkLst>
        </pc:spChg>
        <pc:spChg chg="add mod">
          <ac:chgData name="Smruti Ranjan Sarangi" userId="e0ea421f-ad6a-4d5d-9997-e211934aa2e5" providerId="ADAL" clId="{92512FA1-F56E-4B00-A61E-4035DAE97494}" dt="2023-03-19T11:06:21.926" v="708" actId="1035"/>
          <ac:spMkLst>
            <pc:docMk/>
            <pc:sldMk cId="3085842958" sldId="263"/>
            <ac:spMk id="9" creationId="{D5A46CAA-9724-A4E3-418D-DCB526291B3D}"/>
          </ac:spMkLst>
        </pc:spChg>
        <pc:spChg chg="add mod">
          <ac:chgData name="Smruti Ranjan Sarangi" userId="e0ea421f-ad6a-4d5d-9997-e211934aa2e5" providerId="ADAL" clId="{92512FA1-F56E-4B00-A61E-4035DAE97494}" dt="2023-03-19T11:06:24.502" v="709" actId="1035"/>
          <ac:spMkLst>
            <pc:docMk/>
            <pc:sldMk cId="3085842958" sldId="263"/>
            <ac:spMk id="10" creationId="{C9A3F365-D32C-31FA-5B8B-991525045194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11" creationId="{1C0FBA65-4110-8244-1A95-9210D56CDB75}"/>
          </ac:spMkLst>
        </pc:spChg>
        <pc:spChg chg="add mod">
          <ac:chgData name="Smruti Ranjan Sarangi" userId="e0ea421f-ad6a-4d5d-9997-e211934aa2e5" providerId="ADAL" clId="{92512FA1-F56E-4B00-A61E-4035DAE97494}" dt="2023-03-19T11:07:07.834" v="743" actId="20577"/>
          <ac:spMkLst>
            <pc:docMk/>
            <pc:sldMk cId="3085842958" sldId="263"/>
            <ac:spMk id="13" creationId="{7DF3FCD1-BBED-ED69-FD32-402772E93067}"/>
          </ac:spMkLst>
        </pc:spChg>
        <pc:spChg chg="add mod">
          <ac:chgData name="Smruti Ranjan Sarangi" userId="e0ea421f-ad6a-4d5d-9997-e211934aa2e5" providerId="ADAL" clId="{92512FA1-F56E-4B00-A61E-4035DAE97494}" dt="2023-03-19T11:07:29.424" v="762" actId="1076"/>
          <ac:spMkLst>
            <pc:docMk/>
            <pc:sldMk cId="3085842958" sldId="263"/>
            <ac:spMk id="14" creationId="{8161BBB6-8C59-1F68-3E98-62DE8F3DACFF}"/>
          </ac:spMkLst>
        </pc:spChg>
        <pc:picChg chg="add mod">
          <ac:chgData name="Smruti Ranjan Sarangi" userId="e0ea421f-ad6a-4d5d-9997-e211934aa2e5" providerId="ADAL" clId="{92512FA1-F56E-4B00-A61E-4035DAE97494}" dt="2023-03-19T11:06:37.447" v="712" actId="1076"/>
          <ac:picMkLst>
            <pc:docMk/>
            <pc:sldMk cId="3085842958" sldId="263"/>
            <ac:picMk id="12" creationId="{A9E117FF-3A51-7572-7580-80C4BC132215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9T11:33:42.783" v="1104" actId="1076"/>
        <pc:sldMkLst>
          <pc:docMk/>
          <pc:sldMk cId="419774189" sldId="264"/>
        </pc:sldMkLst>
        <pc:spChg chg="mod">
          <ac:chgData name="Smruti Ranjan Sarangi" userId="e0ea421f-ad6a-4d5d-9997-e211934aa2e5" providerId="ADAL" clId="{92512FA1-F56E-4B00-A61E-4035DAE97494}" dt="2023-03-19T11:07:40.843" v="805" actId="5793"/>
          <ac:spMkLst>
            <pc:docMk/>
            <pc:sldMk cId="419774189" sldId="264"/>
            <ac:spMk id="2" creationId="{D267D96D-45DF-ADF0-153D-9069AB7F86C1}"/>
          </ac:spMkLst>
        </pc:spChg>
        <pc:spChg chg="del">
          <ac:chgData name="Smruti Ranjan Sarangi" userId="e0ea421f-ad6a-4d5d-9997-e211934aa2e5" providerId="ADAL" clId="{92512FA1-F56E-4B00-A61E-4035DAE97494}" dt="2023-03-19T11:31:25.727" v="806" actId="478"/>
          <ac:spMkLst>
            <pc:docMk/>
            <pc:sldMk cId="419774189" sldId="264"/>
            <ac:spMk id="3" creationId="{26C920B6-A0E6-0001-F690-956155754611}"/>
          </ac:spMkLst>
        </pc:spChg>
        <pc:graphicFrameChg chg="add mod modGraphic">
          <ac:chgData name="Smruti Ranjan Sarangi" userId="e0ea421f-ad6a-4d5d-9997-e211934aa2e5" providerId="ADAL" clId="{92512FA1-F56E-4B00-A61E-4035DAE97494}" dt="2023-03-19T11:33:42.783" v="1104" actId="1076"/>
          <ac:graphicFrameMkLst>
            <pc:docMk/>
            <pc:sldMk cId="419774189" sldId="264"/>
            <ac:graphicFrameMk id="6" creationId="{D5BDD14B-A0CF-20F3-4406-06C64D3BB25D}"/>
          </ac:graphicFrameMkLst>
        </pc:graphicFrameChg>
      </pc:sldChg>
      <pc:sldChg chg="addSp modSp new mod">
        <pc:chgData name="Smruti Ranjan Sarangi" userId="e0ea421f-ad6a-4d5d-9997-e211934aa2e5" providerId="ADAL" clId="{92512FA1-F56E-4B00-A61E-4035DAE97494}" dt="2023-03-19T11:55:20.908" v="1652" actId="14100"/>
        <pc:sldMkLst>
          <pc:docMk/>
          <pc:sldMk cId="269982899" sldId="265"/>
        </pc:sldMkLst>
        <pc:spChg chg="mod">
          <ac:chgData name="Smruti Ranjan Sarangi" userId="e0ea421f-ad6a-4d5d-9997-e211934aa2e5" providerId="ADAL" clId="{92512FA1-F56E-4B00-A61E-4035DAE97494}" dt="2023-03-19T11:35:41.577" v="1163" actId="20577"/>
          <ac:spMkLst>
            <pc:docMk/>
            <pc:sldMk cId="269982899" sldId="265"/>
            <ac:spMk id="2" creationId="{2B95EBE7-012F-93DB-3C90-E24CE7224383}"/>
          </ac:spMkLst>
        </pc:spChg>
        <pc:spChg chg="mod">
          <ac:chgData name="Smruti Ranjan Sarangi" userId="e0ea421f-ad6a-4d5d-9997-e211934aa2e5" providerId="ADAL" clId="{92512FA1-F56E-4B00-A61E-4035DAE97494}" dt="2023-03-19T11:49:27.620" v="1429" actId="207"/>
          <ac:spMkLst>
            <pc:docMk/>
            <pc:sldMk cId="269982899" sldId="265"/>
            <ac:spMk id="3" creationId="{8D6FD570-3EB8-57C6-CC52-C7E399444AB9}"/>
          </ac:spMkLst>
        </pc:spChg>
        <pc:spChg chg="add mod">
          <ac:chgData name="Smruti Ranjan Sarangi" userId="e0ea421f-ad6a-4d5d-9997-e211934aa2e5" providerId="ADAL" clId="{92512FA1-F56E-4B00-A61E-4035DAE97494}" dt="2023-03-19T11:55:09.620" v="1650" actId="1035"/>
          <ac:spMkLst>
            <pc:docMk/>
            <pc:sldMk cId="269982899" sldId="265"/>
            <ac:spMk id="8" creationId="{EF3974FA-EAD1-03E7-1CA9-7CA3EE07CD1C}"/>
          </ac:spMkLst>
        </pc:spChg>
        <pc:picChg chg="add mod">
          <ac:chgData name="Smruti Ranjan Sarangi" userId="e0ea421f-ad6a-4d5d-9997-e211934aa2e5" providerId="ADAL" clId="{92512FA1-F56E-4B00-A61E-4035DAE97494}" dt="2023-03-19T11:35:55.213" v="1166" actId="1076"/>
          <ac:picMkLst>
            <pc:docMk/>
            <pc:sldMk cId="269982899" sldId="265"/>
            <ac:picMk id="6" creationId="{8EE25FEB-E99F-0DF9-524D-564CD2DBD449}"/>
          </ac:picMkLst>
        </pc:picChg>
        <pc:picChg chg="add mod">
          <ac:chgData name="Smruti Ranjan Sarangi" userId="e0ea421f-ad6a-4d5d-9997-e211934aa2e5" providerId="ADAL" clId="{92512FA1-F56E-4B00-A61E-4035DAE97494}" dt="2023-03-19T11:55:09.620" v="1650" actId="1035"/>
          <ac:picMkLst>
            <pc:docMk/>
            <pc:sldMk cId="269982899" sldId="265"/>
            <ac:picMk id="7" creationId="{27362B90-6C5C-1CE5-3EAC-8094549F4446}"/>
          </ac:picMkLst>
        </pc:picChg>
        <pc:picChg chg="add mod ord">
          <ac:chgData name="Smruti Ranjan Sarangi" userId="e0ea421f-ad6a-4d5d-9997-e211934aa2e5" providerId="ADAL" clId="{92512FA1-F56E-4B00-A61E-4035DAE97494}" dt="2023-03-19T11:55:20.908" v="1652" actId="14100"/>
          <ac:picMkLst>
            <pc:docMk/>
            <pc:sldMk cId="269982899" sldId="265"/>
            <ac:picMk id="9" creationId="{30B4AB4C-39B5-216B-555F-F279D8A94AD3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9T11:46:09.224" v="1261" actId="404"/>
        <pc:sldMkLst>
          <pc:docMk/>
          <pc:sldMk cId="2394357196" sldId="266"/>
        </pc:sldMkLst>
        <pc:spChg chg="del">
          <ac:chgData name="Smruti Ranjan Sarangi" userId="e0ea421f-ad6a-4d5d-9997-e211934aa2e5" providerId="ADAL" clId="{92512FA1-F56E-4B00-A61E-4035DAE97494}" dt="2023-03-19T11:45:14.763" v="1168" actId="478"/>
          <ac:spMkLst>
            <pc:docMk/>
            <pc:sldMk cId="2394357196" sldId="266"/>
            <ac:spMk id="2" creationId="{05A98355-431C-6D36-75C8-23EFEF6FC770}"/>
          </ac:spMkLst>
        </pc:spChg>
        <pc:spChg chg="del">
          <ac:chgData name="Smruti Ranjan Sarangi" userId="e0ea421f-ad6a-4d5d-9997-e211934aa2e5" providerId="ADAL" clId="{92512FA1-F56E-4B00-A61E-4035DAE97494}" dt="2023-03-19T11:45:14.763" v="1168" actId="478"/>
          <ac:spMkLst>
            <pc:docMk/>
            <pc:sldMk cId="2394357196" sldId="266"/>
            <ac:spMk id="3" creationId="{C1F64232-4E8D-AF54-3F69-0C9CD3F817F1}"/>
          </ac:spMkLst>
        </pc:spChg>
        <pc:spChg chg="add mod">
          <ac:chgData name="Smruti Ranjan Sarangi" userId="e0ea421f-ad6a-4d5d-9997-e211934aa2e5" providerId="ADAL" clId="{92512FA1-F56E-4B00-A61E-4035DAE97494}" dt="2023-03-19T11:46:09.224" v="1261" actId="404"/>
          <ac:spMkLst>
            <pc:docMk/>
            <pc:sldMk cId="2394357196" sldId="266"/>
            <ac:spMk id="6" creationId="{A2822582-AFC8-0079-41B2-479640AF15E7}"/>
          </ac:spMkLst>
        </pc:spChg>
      </pc:sldChg>
      <pc:sldChg chg="modSp add mod">
        <pc:chgData name="Smruti Ranjan Sarangi" userId="e0ea421f-ad6a-4d5d-9997-e211934aa2e5" providerId="ADAL" clId="{92512FA1-F56E-4B00-A61E-4035DAE97494}" dt="2023-03-19T11:46:17.903" v="1266" actId="20577"/>
        <pc:sldMkLst>
          <pc:docMk/>
          <pc:sldMk cId="2004708578" sldId="267"/>
        </pc:sldMkLst>
        <pc:spChg chg="mod">
          <ac:chgData name="Smruti Ranjan Sarangi" userId="e0ea421f-ad6a-4d5d-9997-e211934aa2e5" providerId="ADAL" clId="{92512FA1-F56E-4B00-A61E-4035DAE97494}" dt="2023-03-19T11:46:17.903" v="1266" actId="20577"/>
          <ac:spMkLst>
            <pc:docMk/>
            <pc:sldMk cId="2004708578" sldId="267"/>
            <ac:spMk id="6" creationId="{A2822582-AFC8-0079-41B2-479640AF15E7}"/>
          </ac:spMkLst>
        </pc:spChg>
      </pc:sldChg>
      <pc:sldChg chg="addSp modSp new mod">
        <pc:chgData name="Smruti Ranjan Sarangi" userId="e0ea421f-ad6a-4d5d-9997-e211934aa2e5" providerId="ADAL" clId="{92512FA1-F56E-4B00-A61E-4035DAE97494}" dt="2023-03-19T12:33:53.482" v="2156" actId="14100"/>
        <pc:sldMkLst>
          <pc:docMk/>
          <pc:sldMk cId="1777266357" sldId="268"/>
        </pc:sldMkLst>
        <pc:spChg chg="mod">
          <ac:chgData name="Smruti Ranjan Sarangi" userId="e0ea421f-ad6a-4d5d-9997-e211934aa2e5" providerId="ADAL" clId="{92512FA1-F56E-4B00-A61E-4035DAE97494}" dt="2023-03-19T12:11:27.774" v="1751" actId="1076"/>
          <ac:spMkLst>
            <pc:docMk/>
            <pc:sldMk cId="1777266357" sldId="268"/>
            <ac:spMk id="2" creationId="{4BE7B347-3909-8E1B-1947-E715BB8897B5}"/>
          </ac:spMkLst>
        </pc:spChg>
        <pc:spChg chg="mod">
          <ac:chgData name="Smruti Ranjan Sarangi" userId="e0ea421f-ad6a-4d5d-9997-e211934aa2e5" providerId="ADAL" clId="{92512FA1-F56E-4B00-A61E-4035DAE97494}" dt="2023-03-19T12:11:32.752" v="1752" actId="14100"/>
          <ac:spMkLst>
            <pc:docMk/>
            <pc:sldMk cId="1777266357" sldId="268"/>
            <ac:spMk id="3" creationId="{CAFA7B70-ECF8-3316-FC39-BC7DF0BA3FCA}"/>
          </ac:spMkLst>
        </pc:spChg>
        <pc:spChg chg="add mod">
          <ac:chgData name="Smruti Ranjan Sarangi" userId="e0ea421f-ad6a-4d5d-9997-e211934aa2e5" providerId="ADAL" clId="{92512FA1-F56E-4B00-A61E-4035DAE97494}" dt="2023-03-19T12:10:25.971" v="1729" actId="13822"/>
          <ac:spMkLst>
            <pc:docMk/>
            <pc:sldMk cId="1777266357" sldId="268"/>
            <ac:spMk id="12" creationId="{05D0BAA2-8112-4092-CAA0-C0D9115DA7A3}"/>
          </ac:spMkLst>
        </pc:spChg>
        <pc:spChg chg="add mod">
          <ac:chgData name="Smruti Ranjan Sarangi" userId="e0ea421f-ad6a-4d5d-9997-e211934aa2e5" providerId="ADAL" clId="{92512FA1-F56E-4B00-A61E-4035DAE97494}" dt="2023-03-19T12:10:44.685" v="1733" actId="14100"/>
          <ac:spMkLst>
            <pc:docMk/>
            <pc:sldMk cId="1777266357" sldId="268"/>
            <ac:spMk id="13" creationId="{77231544-1CA8-1033-FC1A-A5CA845409B1}"/>
          </ac:spMkLst>
        </pc:spChg>
        <pc:spChg chg="add mod">
          <ac:chgData name="Smruti Ranjan Sarangi" userId="e0ea421f-ad6a-4d5d-9997-e211934aa2e5" providerId="ADAL" clId="{92512FA1-F56E-4B00-A61E-4035DAE97494}" dt="2023-03-19T12:10:58.600" v="1737" actId="1038"/>
          <ac:spMkLst>
            <pc:docMk/>
            <pc:sldMk cId="1777266357" sldId="268"/>
            <ac:spMk id="14" creationId="{2BD1FA16-772A-8650-221C-B03C7766A9B1}"/>
          </ac:spMkLst>
        </pc:spChg>
        <pc:spChg chg="add mod">
          <ac:chgData name="Smruti Ranjan Sarangi" userId="e0ea421f-ad6a-4d5d-9997-e211934aa2e5" providerId="ADAL" clId="{92512FA1-F56E-4B00-A61E-4035DAE97494}" dt="2023-03-19T12:11:01.587" v="1739" actId="1038"/>
          <ac:spMkLst>
            <pc:docMk/>
            <pc:sldMk cId="1777266357" sldId="268"/>
            <ac:spMk id="15" creationId="{7C6B927E-095C-5ABF-D583-23F103C504A8}"/>
          </ac:spMkLst>
        </pc:spChg>
        <pc:spChg chg="add mod">
          <ac:chgData name="Smruti Ranjan Sarangi" userId="e0ea421f-ad6a-4d5d-9997-e211934aa2e5" providerId="ADAL" clId="{92512FA1-F56E-4B00-A61E-4035DAE97494}" dt="2023-03-19T12:11:18.528" v="1749" actId="1035"/>
          <ac:spMkLst>
            <pc:docMk/>
            <pc:sldMk cId="1777266357" sldId="268"/>
            <ac:spMk id="16" creationId="{A7C977C1-1834-F895-A5C3-DB5011FF5D69}"/>
          </ac:spMkLst>
        </pc:spChg>
        <pc:spChg chg="add mod">
          <ac:chgData name="Smruti Ranjan Sarangi" userId="e0ea421f-ad6a-4d5d-9997-e211934aa2e5" providerId="ADAL" clId="{92512FA1-F56E-4B00-A61E-4035DAE97494}" dt="2023-03-19T12:11:24.330" v="1750" actId="14100"/>
          <ac:spMkLst>
            <pc:docMk/>
            <pc:sldMk cId="1777266357" sldId="268"/>
            <ac:spMk id="17" creationId="{E99130D9-A943-F7AA-434E-E2059E3471A3}"/>
          </ac:spMkLst>
        </pc:spChg>
        <pc:spChg chg="add mod">
          <ac:chgData name="Smruti Ranjan Sarangi" userId="e0ea421f-ad6a-4d5d-9997-e211934aa2e5" providerId="ADAL" clId="{92512FA1-F56E-4B00-A61E-4035DAE97494}" dt="2023-03-19T12:32:20.488" v="2141" actId="207"/>
          <ac:spMkLst>
            <pc:docMk/>
            <pc:sldMk cId="1777266357" sldId="268"/>
            <ac:spMk id="18" creationId="{D9060980-4AB3-CE3F-786D-50A2A7CE877A}"/>
          </ac:spMkLst>
        </pc:spChg>
        <pc:spChg chg="add mod">
          <ac:chgData name="Smruti Ranjan Sarangi" userId="e0ea421f-ad6a-4d5d-9997-e211934aa2e5" providerId="ADAL" clId="{92512FA1-F56E-4B00-A61E-4035DAE97494}" dt="2023-03-19T12:30:56.421" v="1992" actId="13822"/>
          <ac:spMkLst>
            <pc:docMk/>
            <pc:sldMk cId="1777266357" sldId="268"/>
            <ac:spMk id="19" creationId="{358873A8-8637-0485-1817-458321D5F6CE}"/>
          </ac:spMkLst>
        </pc:spChg>
        <pc:spChg chg="add mod">
          <ac:chgData name="Smruti Ranjan Sarangi" userId="e0ea421f-ad6a-4d5d-9997-e211934aa2e5" providerId="ADAL" clId="{92512FA1-F56E-4B00-A61E-4035DAE97494}" dt="2023-03-19T12:32:40.325" v="2143" actId="1076"/>
          <ac:spMkLst>
            <pc:docMk/>
            <pc:sldMk cId="1777266357" sldId="268"/>
            <ac:spMk id="20" creationId="{7C59A0E6-C0A9-2939-EAFE-D002DF0AE8F0}"/>
          </ac:spMkLst>
        </pc:spChg>
        <pc:cxnChg chg="add mod ord">
          <ac:chgData name="Smruti Ranjan Sarangi" userId="e0ea421f-ad6a-4d5d-9997-e211934aa2e5" providerId="ADAL" clId="{92512FA1-F56E-4B00-A61E-4035DAE97494}" dt="2023-03-19T12:33:22.224" v="2152" actId="14100"/>
          <ac:cxnSpMkLst>
            <pc:docMk/>
            <pc:sldMk cId="1777266357" sldId="268"/>
            <ac:cxnSpMk id="7" creationId="{DEDA474D-2609-45E8-F982-0EDF67D68D4A}"/>
          </ac:cxnSpMkLst>
        </pc:cxnChg>
        <pc:cxnChg chg="add mod">
          <ac:chgData name="Smruti Ranjan Sarangi" userId="e0ea421f-ad6a-4d5d-9997-e211934aa2e5" providerId="ADAL" clId="{92512FA1-F56E-4B00-A61E-4035DAE97494}" dt="2023-03-19T12:10:14.581" v="1727" actId="1582"/>
          <ac:cxnSpMkLst>
            <pc:docMk/>
            <pc:sldMk cId="1777266357" sldId="268"/>
            <ac:cxnSpMk id="8" creationId="{9B6F79E7-4A11-9801-0AB5-427A4A69F76D}"/>
          </ac:cxnSpMkLst>
        </pc:cxnChg>
        <pc:cxnChg chg="add mod ord">
          <ac:chgData name="Smruti Ranjan Sarangi" userId="e0ea421f-ad6a-4d5d-9997-e211934aa2e5" providerId="ADAL" clId="{92512FA1-F56E-4B00-A61E-4035DAE97494}" dt="2023-03-19T12:33:26.369" v="2153" actId="14100"/>
          <ac:cxnSpMkLst>
            <pc:docMk/>
            <pc:sldMk cId="1777266357" sldId="268"/>
            <ac:cxnSpMk id="11" creationId="{16E838BC-CD00-1EC5-5256-C02C873530FC}"/>
          </ac:cxnSpMkLst>
        </pc:cxnChg>
        <pc:cxnChg chg="add mod">
          <ac:chgData name="Smruti Ranjan Sarangi" userId="e0ea421f-ad6a-4d5d-9997-e211934aa2e5" providerId="ADAL" clId="{92512FA1-F56E-4B00-A61E-4035DAE97494}" dt="2023-03-19T12:33:48.305" v="2155" actId="1582"/>
          <ac:cxnSpMkLst>
            <pc:docMk/>
            <pc:sldMk cId="1777266357" sldId="268"/>
            <ac:cxnSpMk id="22" creationId="{629E5D3D-30B5-71C2-676E-98AD45A02F43}"/>
          </ac:cxnSpMkLst>
        </pc:cxnChg>
        <pc:cxnChg chg="add mod">
          <ac:chgData name="Smruti Ranjan Sarangi" userId="e0ea421f-ad6a-4d5d-9997-e211934aa2e5" providerId="ADAL" clId="{92512FA1-F56E-4B00-A61E-4035DAE97494}" dt="2023-03-19T12:33:53.482" v="2156" actId="14100"/>
          <ac:cxnSpMkLst>
            <pc:docMk/>
            <pc:sldMk cId="1777266357" sldId="268"/>
            <ac:cxnSpMk id="23" creationId="{6A1ADAF8-4FBE-26BD-7BB9-EFA2265FBBA9}"/>
          </ac:cxnSpMkLst>
        </pc:cxnChg>
        <pc:cxnChg chg="add mod">
          <ac:chgData name="Smruti Ranjan Sarangi" userId="e0ea421f-ad6a-4d5d-9997-e211934aa2e5" providerId="ADAL" clId="{92512FA1-F56E-4B00-A61E-4035DAE97494}" dt="2023-03-19T12:33:53.482" v="2156" actId="14100"/>
          <ac:cxnSpMkLst>
            <pc:docMk/>
            <pc:sldMk cId="1777266357" sldId="268"/>
            <ac:cxnSpMk id="26" creationId="{F36E1430-BF13-7655-38FF-E18B929E2033}"/>
          </ac:cxnSpMkLst>
        </pc:cxnChg>
      </pc:sldChg>
      <pc:sldChg chg="addSp delSp modSp new mod modAnim">
        <pc:chgData name="Smruti Ranjan Sarangi" userId="e0ea421f-ad6a-4d5d-9997-e211934aa2e5" providerId="ADAL" clId="{92512FA1-F56E-4B00-A61E-4035DAE97494}" dt="2023-03-19T12:35:22.106" v="2275" actId="1076"/>
        <pc:sldMkLst>
          <pc:docMk/>
          <pc:sldMk cId="2788708430" sldId="269"/>
        </pc:sldMkLst>
        <pc:spChg chg="mod">
          <ac:chgData name="Smruti Ranjan Sarangi" userId="e0ea421f-ad6a-4d5d-9997-e211934aa2e5" providerId="ADAL" clId="{92512FA1-F56E-4B00-A61E-4035DAE97494}" dt="2023-03-19T12:30:27.486" v="1956" actId="20577"/>
          <ac:spMkLst>
            <pc:docMk/>
            <pc:sldMk cId="2788708430" sldId="269"/>
            <ac:spMk id="2" creationId="{5EA3181D-368C-DFA6-94C3-576C9E5C72B7}"/>
          </ac:spMkLst>
        </pc:spChg>
        <pc:spChg chg="del">
          <ac:chgData name="Smruti Ranjan Sarangi" userId="e0ea421f-ad6a-4d5d-9997-e211934aa2e5" providerId="ADAL" clId="{92512FA1-F56E-4B00-A61E-4035DAE97494}" dt="2023-03-19T12:19:00.962" v="1907" actId="931"/>
          <ac:spMkLst>
            <pc:docMk/>
            <pc:sldMk cId="2788708430" sldId="269"/>
            <ac:spMk id="3" creationId="{0FB26CE6-7F43-235F-C84E-52C93CE7EF4B}"/>
          </ac:spMkLst>
        </pc:spChg>
        <pc:spChg chg="add del mod">
          <ac:chgData name="Smruti Ranjan Sarangi" userId="e0ea421f-ad6a-4d5d-9997-e211934aa2e5" providerId="ADAL" clId="{92512FA1-F56E-4B00-A61E-4035DAE97494}" dt="2023-03-19T12:19:17.555" v="1915"/>
          <ac:spMkLst>
            <pc:docMk/>
            <pc:sldMk cId="2788708430" sldId="269"/>
            <ac:spMk id="8" creationId="{6EE7BFB5-5BF1-5EF2-DC42-94A9E1A32995}"/>
          </ac:spMkLst>
        </pc:spChg>
        <pc:spChg chg="add del mod">
          <ac:chgData name="Smruti Ranjan Sarangi" userId="e0ea421f-ad6a-4d5d-9997-e211934aa2e5" providerId="ADAL" clId="{92512FA1-F56E-4B00-A61E-4035DAE97494}" dt="2023-03-19T12:19:38.603" v="1916" actId="478"/>
          <ac:spMkLst>
            <pc:docMk/>
            <pc:sldMk cId="2788708430" sldId="269"/>
            <ac:spMk id="10" creationId="{7424639A-77E9-D4F4-AC9F-CF145098D16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" creationId="{C4E70037-7C99-097B-5EE6-34E4B691641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2" creationId="{1E476726-17A3-351A-9D27-454D7F2ABFA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3" creationId="{D67932F5-93E7-AC93-3513-85EBD306AFF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4" creationId="{F21008BD-E482-97C3-34AA-1311F938BD2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5" creationId="{7A5F493D-5C62-CD17-2A9D-5F6B6315F35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6" creationId="{D1EB8056-9441-7FAC-813C-7075CF46BC1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7" creationId="{B17E9456-EE0C-BE68-7B74-8E984B01F7E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8" creationId="{7FCACE4C-4405-1BCB-EC09-E73AA36A4C1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9" creationId="{756384FD-5F1A-7DC1-4D8B-90C5D2B57A7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0" creationId="{679148D3-A5B8-9136-D49E-58E455C68A6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1" creationId="{E36E377F-451F-95D4-7512-65EEE670470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2" creationId="{642D5152-6C62-7274-B4F1-DDAF5F12FFB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3" creationId="{6268D850-9358-0664-618E-A47180D3B03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4" creationId="{2163A61E-7FBC-C955-C7B0-0495A770F86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5" creationId="{837C09D7-E1A3-1CF1-F9AB-D85B9C5721D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6" creationId="{2EAD1114-ACD6-31B4-8504-0CD3A1F528E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7" creationId="{DB8E952F-90C9-F81A-C9C7-3EFA1CE682A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8" creationId="{D2529929-FF4E-0BB4-E5BD-BE1DCFF56FD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9" creationId="{F48E23AF-74F1-E7EB-CA26-399280F4F47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0" creationId="{2257DAF5-8866-4DB5-246B-C592878AC17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1" creationId="{E74A6015-D6D8-391D-8824-F851B905E4E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2" creationId="{0082F555-2047-F771-A0DF-03EC69AB544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3" creationId="{9546238B-1C85-D97E-4408-51B53138FF0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4" creationId="{FD88E09F-158E-4A5E-7A93-84D6333381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5" creationId="{37DDCD51-8DBA-9CA5-3E6A-0E2316E1D52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6" creationId="{763C379F-CDD4-83EA-7A44-A673A6547FD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7" creationId="{CB238C1C-E8F5-0217-B616-C63CB48ACB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8" creationId="{5BC03985-386B-F1C8-DD79-63BD149461A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9" creationId="{AD389570-7505-D210-6336-31B143E7BFB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0" creationId="{5B6967ED-EC14-77CE-8201-8C1EF58B244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1" creationId="{0CED1C39-F9E1-D8F3-DEED-306FCF94C9A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2" creationId="{82A24101-D6D3-9A07-D4BD-04828A6A499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3" creationId="{51243415-84DC-42D7-B8DB-80D21E5DCC6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4" creationId="{A7E2B6CD-67A2-0B48-92E8-9D2BA96CF3B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5" creationId="{6FB6FD66-4E1C-B30B-E06C-6E802DA73B8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6" creationId="{93B634FD-D0E2-046E-626B-D6B96C2D88A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7" creationId="{E98DEC0A-C008-140E-0E58-759C166C16E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8" creationId="{DBFD96E0-B221-2388-450E-90948846627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9" creationId="{EDA65946-3C7B-F276-4EDA-2E270AE3D58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0" creationId="{3999B7C8-8AC3-F988-953C-8C104B504F7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1" creationId="{EF7E7108-EA1C-FAF9-584D-5237A49829E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2" creationId="{D38EE705-C1FB-C7BD-8459-B7FB07615CB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3" creationId="{0F21FD9D-D5F8-A71C-5F2C-48EDBF2AEAC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4" creationId="{7DF95E1F-D866-B48F-15B9-A2D94F846F9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5" creationId="{F3D188ED-2F98-4FE6-5FA5-BD4F3FE7C00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6" creationId="{29FC3847-E1A9-A296-B437-2FD0848DEE4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7" creationId="{0BBCB23B-F1A7-8110-32EE-9F9B9AABF6F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8" creationId="{892D5C47-0EA3-E60E-291C-D059C6E96AD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9" creationId="{28E9CA14-0F34-5019-AD00-C423257929D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0" creationId="{1C984B0D-31CF-CDD4-6BDE-8B31D10B3A0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1" creationId="{D8A6F59A-93C8-5F40-F9E5-A85A29C80F5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2" creationId="{E5FA53D7-E8F7-0D96-6A19-050BBA89C6A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3" creationId="{8F595734-5ED8-FF37-E3D8-D671E755589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4" creationId="{E569F891-C0CB-3310-E49B-3FB7D955D90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5" creationId="{04A6D7D0-F1FB-650C-2A7C-54D3722AE33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6" creationId="{5A3F2CC0-4CE2-573F-B61D-9A2BE074E7E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7" creationId="{A1AE9384-6994-9C85-9A4E-7218BBA7AC4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8" creationId="{81CD7778-D10C-DD0B-5868-8BE24FB3EFF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9" creationId="{539CB527-D51D-94BD-EB13-DA1ABFB4758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0" creationId="{612A7A6C-0A50-1031-7707-928A8E83914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1" creationId="{8C0C6D7F-B6B8-7D4F-49CE-A2AA2C1506F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2" creationId="{549D8BB6-D692-115E-7AF8-96AF01EAF21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3" creationId="{E18E9861-EA1D-1AFF-8831-4830392FD42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4" creationId="{9D14DE2E-2786-21FE-BAF4-4BB74EBC762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5" creationId="{E44F2119-B34C-6AD9-84F5-4DBBE1B7DD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6" creationId="{BE8C07DC-F602-BC79-71F3-B062ADED907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7" creationId="{3121E986-564B-2EE1-1272-A57CFFB23D8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8" creationId="{45EA1500-E5B8-DBB0-7BD3-A8A4216F29C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9" creationId="{F4E9308D-200D-AB9D-C9AA-B02F5DE5F80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0" creationId="{91E9B272-F5CE-D464-1DB0-85883FC8241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1" creationId="{B57A75CF-4BB0-4EAE-1644-83FA0431177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2" creationId="{C50DEE50-98DD-39CF-82E4-A0BB3638C35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3" creationId="{F9B48883-6D82-568B-38D8-AE37C122F53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4" creationId="{4798921C-B0E9-C53B-8FCD-A6C19939B09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5" creationId="{F8C7FB04-B911-BD34-493A-0271B633E00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6" creationId="{DA8602A6-5689-A28D-D30F-F3EEF748003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7" creationId="{8E627158-FBDD-CBA2-D77E-ECA6F17CF09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8" creationId="{06463E2D-4ADA-05D0-EB03-A8E8CA326B8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9" creationId="{F62B93FA-C22F-302D-8C67-3FA10B1D4C3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0" creationId="{1F7F2BA0-A622-6F69-0D88-1069435B43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1" creationId="{E59A7177-8F2A-C1A9-A37B-D00969B01CC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2" creationId="{5B12360A-E33B-4F57-9A33-80CC5EC025B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3" creationId="{93784110-55B3-E80A-A66D-6853A15BCCD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4" creationId="{A7292477-25F9-EB36-9086-F55BA48469D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5" creationId="{D17D1094-DC0B-1174-B295-3EFF9CC3345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6" creationId="{AD3068BD-217A-48AC-35F3-B71305957C1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7" creationId="{594DB38F-45B9-C4D3-372C-6A83BC27268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8" creationId="{5A8A05D4-9032-ACCA-5D03-A5D8A3F6C89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9" creationId="{8375B143-A8B1-BC28-E759-D0DA59C2C44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0" creationId="{69B347B3-CD3B-A306-52F2-9905A6C62A3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1" creationId="{EBF86AEA-033C-EC91-B4DB-6315F920095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2" creationId="{A8C9DDE6-87BB-3FEE-DC2B-BAC797CEBA2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3" creationId="{51B7791D-82FA-7DE0-7F3D-15A93135FC0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4" creationId="{DB4C4C96-18F2-F159-947F-F85344B18C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5" creationId="{DA639BA1-C689-A9DB-C550-7C58E466FCC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6" creationId="{BFB3E783-B8C2-B40E-D2AD-7065FBE369B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7" creationId="{73682693-AF9E-C9A0-E3CD-48EC6DD2779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8" creationId="{5E6257DE-F953-AC1A-9BE7-27BDECF5DE4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9" creationId="{E1035E6C-5009-8D16-EC4D-62E28267B60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0" creationId="{F64C223A-33A3-7D53-061A-C0AE50F61CE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1" creationId="{A9F49137-19B8-5551-EE88-FBECC2E53D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2" creationId="{95BA8C8D-7313-A553-F967-AC77E6415DA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3" creationId="{1307F030-4D1D-29EB-5186-2BC64C25022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4" creationId="{967239A7-1A10-EE24-4C4C-29BAA2912EB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5" creationId="{D4416303-A14D-EBB1-9C3D-2327CAE988A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6" creationId="{7A8B8244-FE9E-4E41-A303-21FC2DF416B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7" creationId="{A708C0BA-93B1-9FCD-31D0-918982777D8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8" creationId="{B1274ACA-A04B-CF5D-BC22-2F0C994BDBB5}"/>
          </ac:spMkLst>
        </pc:spChg>
        <pc:spChg chg="add mod">
          <ac:chgData name="Smruti Ranjan Sarangi" userId="e0ea421f-ad6a-4d5d-9997-e211934aa2e5" providerId="ADAL" clId="{92512FA1-F56E-4B00-A61E-4035DAE97494}" dt="2023-03-19T12:34:39.859" v="2261" actId="14100"/>
          <ac:spMkLst>
            <pc:docMk/>
            <pc:sldMk cId="2788708430" sldId="269"/>
            <ac:spMk id="121" creationId="{C354DECF-1787-C1C8-FFE4-92351073965C}"/>
          </ac:spMkLst>
        </pc:spChg>
        <pc:spChg chg="add mod">
          <ac:chgData name="Smruti Ranjan Sarangi" userId="e0ea421f-ad6a-4d5d-9997-e211934aa2e5" providerId="ADAL" clId="{92512FA1-F56E-4B00-A61E-4035DAE97494}" dt="2023-03-19T12:35:22.106" v="2275" actId="1076"/>
          <ac:spMkLst>
            <pc:docMk/>
            <pc:sldMk cId="2788708430" sldId="269"/>
            <ac:spMk id="122" creationId="{7C07261F-1D21-B1B8-5683-79104232D5A6}"/>
          </ac:spMkLst>
        </pc:spChg>
        <pc:grpChg chg="add del mod">
          <ac:chgData name="Smruti Ranjan Sarangi" userId="e0ea421f-ad6a-4d5d-9997-e211934aa2e5" providerId="ADAL" clId="{92512FA1-F56E-4B00-A61E-4035DAE97494}" dt="2023-03-19T12:21:47.747" v="1920" actId="478"/>
          <ac:grpSpMkLst>
            <pc:docMk/>
            <pc:sldMk cId="2788708430" sldId="269"/>
            <ac:grpSpMk id="119" creationId="{4B6F79C7-F52D-1BE4-B994-A8B5B70080C5}"/>
          </ac:grpSpMkLst>
        </pc:grpChg>
        <pc:graphicFrameChg chg="add mod">
          <ac:chgData name="Smruti Ranjan Sarangi" userId="e0ea421f-ad6a-4d5d-9997-e211934aa2e5" providerId="ADAL" clId="{92512FA1-F56E-4B00-A61E-4035DAE97494}" dt="2023-03-19T12:30:20.138" v="1925" actId="1076"/>
          <ac:graphicFrameMkLst>
            <pc:docMk/>
            <pc:sldMk cId="2788708430" sldId="269"/>
            <ac:graphicFrameMk id="120" creationId="{78A10A11-2F5C-470B-FC96-54FFC1513D67}"/>
          </ac:graphicFrameMkLst>
        </pc:graphicFrameChg>
        <pc:picChg chg="add del mod">
          <ac:chgData name="Smruti Ranjan Sarangi" userId="e0ea421f-ad6a-4d5d-9997-e211934aa2e5" providerId="ADAL" clId="{92512FA1-F56E-4B00-A61E-4035DAE97494}" dt="2023-03-19T12:19:17.555" v="1913" actId="478"/>
          <ac:picMkLst>
            <pc:docMk/>
            <pc:sldMk cId="2788708430" sldId="269"/>
            <ac:picMk id="7" creationId="{238775A2-C121-C596-1A96-5F51AEE69536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18:33:36.463" v="2820" actId="1076"/>
        <pc:sldMkLst>
          <pc:docMk/>
          <pc:sldMk cId="3810103728" sldId="270"/>
        </pc:sldMkLst>
        <pc:spChg chg="mod">
          <ac:chgData name="Smruti Ranjan Sarangi" userId="e0ea421f-ad6a-4d5d-9997-e211934aa2e5" providerId="ADAL" clId="{92512FA1-F56E-4B00-A61E-4035DAE97494}" dt="2023-03-19T12:36:59.680" v="2310" actId="20577"/>
          <ac:spMkLst>
            <pc:docMk/>
            <pc:sldMk cId="3810103728" sldId="270"/>
            <ac:spMk id="2" creationId="{D9AA1449-B866-76CC-7F6B-D14E0BEC806C}"/>
          </ac:spMkLst>
        </pc:spChg>
        <pc:spChg chg="mod">
          <ac:chgData name="Smruti Ranjan Sarangi" userId="e0ea421f-ad6a-4d5d-9997-e211934aa2e5" providerId="ADAL" clId="{92512FA1-F56E-4B00-A61E-4035DAE97494}" dt="2023-03-19T18:30:35.887" v="2699" actId="14100"/>
          <ac:spMkLst>
            <pc:docMk/>
            <pc:sldMk cId="3810103728" sldId="270"/>
            <ac:spMk id="3" creationId="{8DA50AEE-F691-FF9C-CB8D-5EF69FE62FD8}"/>
          </ac:spMkLst>
        </pc:spChg>
        <pc:spChg chg="add mod">
          <ac:chgData name="Smruti Ranjan Sarangi" userId="e0ea421f-ad6a-4d5d-9997-e211934aa2e5" providerId="ADAL" clId="{92512FA1-F56E-4B00-A61E-4035DAE97494}" dt="2023-03-19T18:33:18.935" v="2768" actId="14100"/>
          <ac:spMkLst>
            <pc:docMk/>
            <pc:sldMk cId="3810103728" sldId="270"/>
            <ac:spMk id="7" creationId="{C1B4FBCC-900F-68DE-A2BD-E5061EFF4002}"/>
          </ac:spMkLst>
        </pc:spChg>
        <pc:spChg chg="add mod">
          <ac:chgData name="Smruti Ranjan Sarangi" userId="e0ea421f-ad6a-4d5d-9997-e211934aa2e5" providerId="ADAL" clId="{92512FA1-F56E-4B00-A61E-4035DAE97494}" dt="2023-03-19T18:33:36.463" v="2820" actId="1076"/>
          <ac:spMkLst>
            <pc:docMk/>
            <pc:sldMk cId="3810103728" sldId="270"/>
            <ac:spMk id="8" creationId="{00F1B62F-18EA-BCD8-5F38-0ED163A7286C}"/>
          </ac:spMkLst>
        </pc:spChg>
        <pc:graphicFrameChg chg="add mod modGraphic">
          <ac:chgData name="Smruti Ranjan Sarangi" userId="e0ea421f-ad6a-4d5d-9997-e211934aa2e5" providerId="ADAL" clId="{92512FA1-F56E-4B00-A61E-4035DAE97494}" dt="2023-03-19T18:32:46.380" v="2725"/>
          <ac:graphicFrameMkLst>
            <pc:docMk/>
            <pc:sldMk cId="3810103728" sldId="270"/>
            <ac:graphicFrameMk id="6" creationId="{35AAEB36-6BBA-ECB7-2A58-DE671439C01F}"/>
          </ac:graphicFrameMkLst>
        </pc:graphicFrameChg>
      </pc:sldChg>
      <pc:sldChg chg="addSp modSp new mod">
        <pc:chgData name="Smruti Ranjan Sarangi" userId="e0ea421f-ad6a-4d5d-9997-e211934aa2e5" providerId="ADAL" clId="{92512FA1-F56E-4B00-A61E-4035DAE97494}" dt="2023-03-19T19:41:54.652" v="3357" actId="14100"/>
        <pc:sldMkLst>
          <pc:docMk/>
          <pc:sldMk cId="1458873098" sldId="271"/>
        </pc:sldMkLst>
        <pc:spChg chg="mod">
          <ac:chgData name="Smruti Ranjan Sarangi" userId="e0ea421f-ad6a-4d5d-9997-e211934aa2e5" providerId="ADAL" clId="{92512FA1-F56E-4B00-A61E-4035DAE97494}" dt="2023-03-19T18:44:07.834" v="2840" actId="20577"/>
          <ac:spMkLst>
            <pc:docMk/>
            <pc:sldMk cId="1458873098" sldId="271"/>
            <ac:spMk id="2" creationId="{14078EA2-07FB-80CB-30C7-7FD80F175C83}"/>
          </ac:spMkLst>
        </pc:spChg>
        <pc:spChg chg="mod">
          <ac:chgData name="Smruti Ranjan Sarangi" userId="e0ea421f-ad6a-4d5d-9997-e211934aa2e5" providerId="ADAL" clId="{92512FA1-F56E-4B00-A61E-4035DAE97494}" dt="2023-03-19T18:47:06.531" v="2928" actId="207"/>
          <ac:spMkLst>
            <pc:docMk/>
            <pc:sldMk cId="1458873098" sldId="271"/>
            <ac:spMk id="3" creationId="{C38D29AB-5052-5AEA-357F-70439D9ED9EC}"/>
          </ac:spMkLst>
        </pc:spChg>
        <pc:spChg chg="add mod">
          <ac:chgData name="Smruti Ranjan Sarangi" userId="e0ea421f-ad6a-4d5d-9997-e211934aa2e5" providerId="ADAL" clId="{92512FA1-F56E-4B00-A61E-4035DAE97494}" dt="2023-03-19T19:04:21.008" v="3106" actId="14100"/>
          <ac:spMkLst>
            <pc:docMk/>
            <pc:sldMk cId="1458873098" sldId="271"/>
            <ac:spMk id="6" creationId="{AF8E4E6A-AF07-0617-4790-4A6CE4AAAFD1}"/>
          </ac:spMkLst>
        </pc:spChg>
        <pc:spChg chg="add mod">
          <ac:chgData name="Smruti Ranjan Sarangi" userId="e0ea421f-ad6a-4d5d-9997-e211934aa2e5" providerId="ADAL" clId="{92512FA1-F56E-4B00-A61E-4035DAE97494}" dt="2023-03-19T19:41:54.652" v="3357" actId="14100"/>
          <ac:spMkLst>
            <pc:docMk/>
            <pc:sldMk cId="1458873098" sldId="271"/>
            <ac:spMk id="7" creationId="{9CBD5D8C-6F5F-B7E3-57A6-24319D984044}"/>
          </ac:spMkLst>
        </pc:spChg>
        <pc:spChg chg="add mod">
          <ac:chgData name="Smruti Ranjan Sarangi" userId="e0ea421f-ad6a-4d5d-9997-e211934aa2e5" providerId="ADAL" clId="{92512FA1-F56E-4B00-A61E-4035DAE97494}" dt="2023-03-19T19:39:53.038" v="3248" actId="14100"/>
          <ac:spMkLst>
            <pc:docMk/>
            <pc:sldMk cId="1458873098" sldId="271"/>
            <ac:spMk id="9" creationId="{DC2EB1BD-1359-CED9-2E35-0FFAA3775193}"/>
          </ac:spMkLst>
        </pc:spChg>
        <pc:spChg chg="add mod">
          <ac:chgData name="Smruti Ranjan Sarangi" userId="e0ea421f-ad6a-4d5d-9997-e211934aa2e5" providerId="ADAL" clId="{92512FA1-F56E-4B00-A61E-4035DAE97494}" dt="2023-03-19T19:41:09.788" v="3355" actId="1076"/>
          <ac:spMkLst>
            <pc:docMk/>
            <pc:sldMk cId="1458873098" sldId="271"/>
            <ac:spMk id="10" creationId="{1E37D081-75FA-D9AC-02A1-13A0393132EE}"/>
          </ac:spMkLst>
        </pc:spChg>
        <pc:picChg chg="add mod">
          <ac:chgData name="Smruti Ranjan Sarangi" userId="e0ea421f-ad6a-4d5d-9997-e211934aa2e5" providerId="ADAL" clId="{92512FA1-F56E-4B00-A61E-4035DAE97494}" dt="2023-03-19T19:05:41.364" v="3150" actId="1076"/>
          <ac:picMkLst>
            <pc:docMk/>
            <pc:sldMk cId="1458873098" sldId="271"/>
            <ac:picMk id="8" creationId="{66BD02A2-545F-170F-A61C-1B215C277568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20:07:12.468" v="4120" actId="1076"/>
        <pc:sldMkLst>
          <pc:docMk/>
          <pc:sldMk cId="429953811" sldId="272"/>
        </pc:sldMkLst>
        <pc:spChg chg="mod">
          <ac:chgData name="Smruti Ranjan Sarangi" userId="e0ea421f-ad6a-4d5d-9997-e211934aa2e5" providerId="ADAL" clId="{92512FA1-F56E-4B00-A61E-4035DAE97494}" dt="2023-03-19T20:05:08.134" v="4014" actId="1076"/>
          <ac:spMkLst>
            <pc:docMk/>
            <pc:sldMk cId="429953811" sldId="272"/>
            <ac:spMk id="2" creationId="{E02FEA4C-2668-CD63-6B3F-123B2FB3564E}"/>
          </ac:spMkLst>
        </pc:spChg>
        <pc:spChg chg="mod">
          <ac:chgData name="Smruti Ranjan Sarangi" userId="e0ea421f-ad6a-4d5d-9997-e211934aa2e5" providerId="ADAL" clId="{92512FA1-F56E-4B00-A61E-4035DAE97494}" dt="2023-03-19T20:05:02.269" v="4013" actId="14100"/>
          <ac:spMkLst>
            <pc:docMk/>
            <pc:sldMk cId="429953811" sldId="272"/>
            <ac:spMk id="3" creationId="{FD61B9CA-3B27-9DD1-9F3D-08FF5E9DDCE6}"/>
          </ac:spMkLst>
        </pc:spChg>
        <pc:spChg chg="add mod">
          <ac:chgData name="Smruti Ranjan Sarangi" userId="e0ea421f-ad6a-4d5d-9997-e211934aa2e5" providerId="ADAL" clId="{92512FA1-F56E-4B00-A61E-4035DAE97494}" dt="2023-03-19T19:59:27.065" v="3763" actId="403"/>
          <ac:spMkLst>
            <pc:docMk/>
            <pc:sldMk cId="429953811" sldId="272"/>
            <ac:spMk id="6" creationId="{A1EA2252-0664-1809-0CF4-C6DE34364BE0}"/>
          </ac:spMkLst>
        </pc:spChg>
        <pc:spChg chg="add mod">
          <ac:chgData name="Smruti Ranjan Sarangi" userId="e0ea421f-ad6a-4d5d-9997-e211934aa2e5" providerId="ADAL" clId="{92512FA1-F56E-4B00-A61E-4035DAE97494}" dt="2023-03-19T20:06:58.140" v="4118" actId="1076"/>
          <ac:spMkLst>
            <pc:docMk/>
            <pc:sldMk cId="429953811" sldId="272"/>
            <ac:spMk id="7" creationId="{869E8343-8323-3DDC-3A69-0AA04A119B87}"/>
          </ac:spMkLst>
        </pc:spChg>
        <pc:picChg chg="add mod">
          <ac:chgData name="Smruti Ranjan Sarangi" userId="e0ea421f-ad6a-4d5d-9997-e211934aa2e5" providerId="ADAL" clId="{92512FA1-F56E-4B00-A61E-4035DAE97494}" dt="2023-03-19T20:07:12.468" v="4120" actId="1076"/>
          <ac:picMkLst>
            <pc:docMk/>
            <pc:sldMk cId="429953811" sldId="272"/>
            <ac:picMk id="8" creationId="{2D62F469-4ABE-4373-7F9B-959180625059}"/>
          </ac:picMkLst>
        </pc:picChg>
      </pc:sldChg>
    </pc:docChg>
  </pc:docChgLst>
  <pc:docChgLst>
    <pc:chgData name="Smruti Ranjan Sarangi" userId="e0ea421f-ad6a-4d5d-9997-e211934aa2e5" providerId="ADAL" clId="{491AAA73-28B1-407A-B7FD-970DB328C567}"/>
    <pc:docChg chg="undo custSel addSld delSld modSld sldOrd">
      <pc:chgData name="Smruti Ranjan Sarangi" userId="e0ea421f-ad6a-4d5d-9997-e211934aa2e5" providerId="ADAL" clId="{491AAA73-28B1-407A-B7FD-970DB328C567}" dt="2023-04-14T14:31:22.527" v="17041" actId="1076"/>
      <pc:docMkLst>
        <pc:docMk/>
      </pc:docMkLst>
      <pc:sldChg chg="del">
        <pc:chgData name="Smruti Ranjan Sarangi" userId="e0ea421f-ad6a-4d5d-9997-e211934aa2e5" providerId="ADAL" clId="{491AAA73-28B1-407A-B7FD-970DB328C567}" dt="2023-03-28T11:44:30.599" v="512" actId="47"/>
        <pc:sldMkLst>
          <pc:docMk/>
          <pc:sldMk cId="2896501295" sldId="258"/>
        </pc:sldMkLst>
      </pc:sldChg>
      <pc:sldChg chg="modSp mod">
        <pc:chgData name="Smruti Ranjan Sarangi" userId="e0ea421f-ad6a-4d5d-9997-e211934aa2e5" providerId="ADAL" clId="{491AAA73-28B1-407A-B7FD-970DB328C567}" dt="2023-03-28T12:16:55.112" v="1178" actId="404"/>
        <pc:sldMkLst>
          <pc:docMk/>
          <pc:sldMk cId="1876830218" sldId="277"/>
        </pc:sldMkLst>
        <pc:spChg chg="mod">
          <ac:chgData name="Smruti Ranjan Sarangi" userId="e0ea421f-ad6a-4d5d-9997-e211934aa2e5" providerId="ADAL" clId="{491AAA73-28B1-407A-B7FD-970DB328C567}" dt="2023-03-28T12:16:55.112" v="1178" actId="404"/>
          <ac:spMkLst>
            <pc:docMk/>
            <pc:sldMk cId="1876830218" sldId="277"/>
            <ac:spMk id="3" creationId="{EE2C9889-7C47-4C53-E4BB-D30B1B8CD43C}"/>
          </ac:spMkLst>
        </pc:spChg>
      </pc:sldChg>
      <pc:sldChg chg="addSp modSp mod">
        <pc:chgData name="Smruti Ranjan Sarangi" userId="e0ea421f-ad6a-4d5d-9997-e211934aa2e5" providerId="ADAL" clId="{491AAA73-28B1-407A-B7FD-970DB328C567}" dt="2023-04-06T13:44:46.112" v="9460" actId="13822"/>
        <pc:sldMkLst>
          <pc:docMk/>
          <pc:sldMk cId="1414080741" sldId="280"/>
        </pc:sldMkLst>
        <pc:spChg chg="add mod">
          <ac:chgData name="Smruti Ranjan Sarangi" userId="e0ea421f-ad6a-4d5d-9997-e211934aa2e5" providerId="ADAL" clId="{491AAA73-28B1-407A-B7FD-970DB328C567}" dt="2023-04-06T13:44:46.112" v="9460" actId="13822"/>
          <ac:spMkLst>
            <pc:docMk/>
            <pc:sldMk cId="1414080741" sldId="280"/>
            <ac:spMk id="6" creationId="{8F64E3D6-D7DD-20B1-400A-57BBBE9CAA07}"/>
          </ac:spMkLst>
        </pc:spChg>
        <pc:picChg chg="add mod">
          <ac:chgData name="Smruti Ranjan Sarangi" userId="e0ea421f-ad6a-4d5d-9997-e211934aa2e5" providerId="ADAL" clId="{491AAA73-28B1-407A-B7FD-970DB328C567}" dt="2023-04-06T13:44:39.365" v="9458" actId="1076"/>
          <ac:picMkLst>
            <pc:docMk/>
            <pc:sldMk cId="1414080741" sldId="280"/>
            <ac:picMk id="9" creationId="{5549770B-A740-A7E2-17E5-8692985ED683}"/>
          </ac:picMkLst>
        </pc:picChg>
      </pc:sldChg>
      <pc:sldChg chg="del">
        <pc:chgData name="Smruti Ranjan Sarangi" userId="e0ea421f-ad6a-4d5d-9997-e211934aa2e5" providerId="ADAL" clId="{491AAA73-28B1-407A-B7FD-970DB328C567}" dt="2023-03-29T14:13:11.780" v="2677" actId="47"/>
        <pc:sldMkLst>
          <pc:docMk/>
          <pc:sldMk cId="418868564" sldId="282"/>
        </pc:sldMkLst>
      </pc:sldChg>
      <pc:sldChg chg="addSp modSp mod">
        <pc:chgData name="Smruti Ranjan Sarangi" userId="e0ea421f-ad6a-4d5d-9997-e211934aa2e5" providerId="ADAL" clId="{491AAA73-28B1-407A-B7FD-970DB328C567}" dt="2023-03-27T13:48:19.827" v="364" actId="20577"/>
        <pc:sldMkLst>
          <pc:docMk/>
          <pc:sldMk cId="1344528272" sldId="283"/>
        </pc:sldMkLst>
        <pc:spChg chg="mod">
          <ac:chgData name="Smruti Ranjan Sarangi" userId="e0ea421f-ad6a-4d5d-9997-e211934aa2e5" providerId="ADAL" clId="{491AAA73-28B1-407A-B7FD-970DB328C567}" dt="2023-03-27T13:47:56.495" v="337" actId="20577"/>
          <ac:spMkLst>
            <pc:docMk/>
            <pc:sldMk cId="1344528272" sldId="283"/>
            <ac:spMk id="3" creationId="{1C76BB3F-D1CD-A9FF-06B2-E642DEFB30C0}"/>
          </ac:spMkLst>
        </pc:spChg>
        <pc:spChg chg="add mod">
          <ac:chgData name="Smruti Ranjan Sarangi" userId="e0ea421f-ad6a-4d5d-9997-e211934aa2e5" providerId="ADAL" clId="{491AAA73-28B1-407A-B7FD-970DB328C567}" dt="2023-03-27T13:48:19.827" v="364" actId="20577"/>
          <ac:spMkLst>
            <pc:docMk/>
            <pc:sldMk cId="1344528272" sldId="283"/>
            <ac:spMk id="6" creationId="{23DCB7E9-7561-F967-086F-08D049689469}"/>
          </ac:spMkLst>
        </pc:spChg>
      </pc:sldChg>
      <pc:sldChg chg="addSp modSp mod">
        <pc:chgData name="Smruti Ranjan Sarangi" userId="e0ea421f-ad6a-4d5d-9997-e211934aa2e5" providerId="ADAL" clId="{491AAA73-28B1-407A-B7FD-970DB328C567}" dt="2023-03-30T09:09:25.479" v="3765" actId="1076"/>
        <pc:sldMkLst>
          <pc:docMk/>
          <pc:sldMk cId="3336805940" sldId="284"/>
        </pc:sldMkLst>
        <pc:spChg chg="add mod">
          <ac:chgData name="Smruti Ranjan Sarangi" userId="e0ea421f-ad6a-4d5d-9997-e211934aa2e5" providerId="ADAL" clId="{491AAA73-28B1-407A-B7FD-970DB328C567}" dt="2023-03-28T11:42:38.693" v="437" actId="20577"/>
          <ac:spMkLst>
            <pc:docMk/>
            <pc:sldMk cId="3336805940" sldId="284"/>
            <ac:spMk id="3" creationId="{26859AD4-A150-57E6-5953-304ABB7B6128}"/>
          </ac:spMkLst>
        </pc:spChg>
        <pc:spChg chg="add mod">
          <ac:chgData name="Smruti Ranjan Sarangi" userId="e0ea421f-ad6a-4d5d-9997-e211934aa2e5" providerId="ADAL" clId="{491AAA73-28B1-407A-B7FD-970DB328C567}" dt="2023-03-28T11:41:56.086" v="426" actId="1076"/>
          <ac:spMkLst>
            <pc:docMk/>
            <pc:sldMk cId="3336805940" sldId="284"/>
            <ac:spMk id="10" creationId="{5C123140-7BAB-336B-478F-CE7620BF0C3B}"/>
          </ac:spMkLst>
        </pc:spChg>
        <pc:spChg chg="mod">
          <ac:chgData name="Smruti Ranjan Sarangi" userId="e0ea421f-ad6a-4d5d-9997-e211934aa2e5" providerId="ADAL" clId="{491AAA73-28B1-407A-B7FD-970DB328C567}" dt="2023-03-28T11:42:30.035" v="431" actId="20577"/>
          <ac:spMkLst>
            <pc:docMk/>
            <pc:sldMk cId="3336805940" sldId="284"/>
            <ac:spMk id="14" creationId="{8DDE558B-8110-5119-1ECA-63ABC25E41F4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5" creationId="{658AB447-C96F-2383-9FB0-82F493381C6E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6" creationId="{F3B6EB67-143C-05F6-02F6-3C7052A73213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7" creationId="{0EE7A771-C8E5-30E2-8C79-6E7BAD03A8DA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8" creationId="{7056DB05-C071-A91B-888D-1F5EC317F70A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9" creationId="{F24C9227-02FD-9E85-D077-8D67F575CF8F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0" creationId="{4F383691-7082-2652-5BF2-60B4E3DB6407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1" creationId="{A1E1DDF8-6CCB-C132-520E-E98B2F20A6A6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2" creationId="{C102FE4F-D103-9D00-D662-380D44DBCF4B}"/>
          </ac:spMkLst>
        </pc:spChg>
        <pc:spChg chg="add mod">
          <ac:chgData name="Smruti Ranjan Sarangi" userId="e0ea421f-ad6a-4d5d-9997-e211934aa2e5" providerId="ADAL" clId="{491AAA73-28B1-407A-B7FD-970DB328C567}" dt="2023-03-30T09:09:25.479" v="3765" actId="1076"/>
          <ac:spMkLst>
            <pc:docMk/>
            <pc:sldMk cId="3336805940" sldId="284"/>
            <ac:spMk id="23" creationId="{29612023-4524-3470-49EF-9527E8513B30}"/>
          </ac:spMkLst>
        </pc:spChg>
        <pc:cxnChg chg="mod">
          <ac:chgData name="Smruti Ranjan Sarangi" userId="e0ea421f-ad6a-4d5d-9997-e211934aa2e5" providerId="ADAL" clId="{491AAA73-28B1-407A-B7FD-970DB328C567}" dt="2023-03-30T09:05:02.362" v="3707" actId="14100"/>
          <ac:cxnSpMkLst>
            <pc:docMk/>
            <pc:sldMk cId="3336805940" sldId="284"/>
            <ac:cxnSpMk id="11" creationId="{0D7726F8-7F86-6D58-86BD-231AB7D12546}"/>
          </ac:cxnSpMkLst>
        </pc:cxnChg>
        <pc:cxnChg chg="mod">
          <ac:chgData name="Smruti Ranjan Sarangi" userId="e0ea421f-ad6a-4d5d-9997-e211934aa2e5" providerId="ADAL" clId="{491AAA73-28B1-407A-B7FD-970DB328C567}" dt="2023-03-30T09:04:58.856" v="3706" actId="1076"/>
          <ac:cxnSpMkLst>
            <pc:docMk/>
            <pc:sldMk cId="3336805940" sldId="284"/>
            <ac:cxnSpMk id="13" creationId="{9C97289E-29AE-362F-BFF8-1E9E3B0D6A6C}"/>
          </ac:cxnSpMkLst>
        </pc:cxnChg>
      </pc:sldChg>
      <pc:sldChg chg="addSp modSp mod">
        <pc:chgData name="Smruti Ranjan Sarangi" userId="e0ea421f-ad6a-4d5d-9997-e211934aa2e5" providerId="ADAL" clId="{491AAA73-28B1-407A-B7FD-970DB328C567}" dt="2023-03-28T12:26:53.370" v="1579" actId="1076"/>
        <pc:sldMkLst>
          <pc:docMk/>
          <pc:sldMk cId="2995996960" sldId="285"/>
        </pc:sldMkLst>
        <pc:spChg chg="mod">
          <ac:chgData name="Smruti Ranjan Sarangi" userId="e0ea421f-ad6a-4d5d-9997-e211934aa2e5" providerId="ADAL" clId="{491AAA73-28B1-407A-B7FD-970DB328C567}" dt="2023-03-28T12:22:34.741" v="1326" actId="1076"/>
          <ac:spMkLst>
            <pc:docMk/>
            <pc:sldMk cId="2995996960" sldId="285"/>
            <ac:spMk id="2" creationId="{E4041D53-C0E1-01C4-6E59-6ECCF48813C7}"/>
          </ac:spMkLst>
        </pc:spChg>
        <pc:spChg chg="add mod">
          <ac:chgData name="Smruti Ranjan Sarangi" userId="e0ea421f-ad6a-4d5d-9997-e211934aa2e5" providerId="ADAL" clId="{491AAA73-28B1-407A-B7FD-970DB328C567}" dt="2023-03-28T10:56:22.582" v="422" actId="14100"/>
          <ac:spMkLst>
            <pc:docMk/>
            <pc:sldMk cId="2995996960" sldId="285"/>
            <ac:spMk id="3" creationId="{A4950251-DA9B-B03E-5216-AB8F0B9BED60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8" creationId="{91472769-4E91-7169-E197-25DF3E82ECDB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9" creationId="{9F0944E5-5C53-ECF6-D912-42F0A9539A16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10" creationId="{B8366B4C-F0E5-F6DE-2E78-3ECEE4716B5D}"/>
          </ac:spMkLst>
        </pc:spChg>
        <pc:spChg chg="add mod">
          <ac:chgData name="Smruti Ranjan Sarangi" userId="e0ea421f-ad6a-4d5d-9997-e211934aa2e5" providerId="ADAL" clId="{491AAA73-28B1-407A-B7FD-970DB328C567}" dt="2023-03-28T12:22:28.301" v="1324" actId="1076"/>
          <ac:spMkLst>
            <pc:docMk/>
            <pc:sldMk cId="2995996960" sldId="285"/>
            <ac:spMk id="11" creationId="{1D5FE8E7-7BE0-FE82-0F01-B647EA613F70}"/>
          </ac:spMkLst>
        </pc:spChg>
        <pc:spChg chg="add mod">
          <ac:chgData name="Smruti Ranjan Sarangi" userId="e0ea421f-ad6a-4d5d-9997-e211934aa2e5" providerId="ADAL" clId="{491AAA73-28B1-407A-B7FD-970DB328C567}" dt="2023-03-28T12:22:47.100" v="1329" actId="13822"/>
          <ac:spMkLst>
            <pc:docMk/>
            <pc:sldMk cId="2995996960" sldId="285"/>
            <ac:spMk id="13" creationId="{80E027F7-88DA-664D-BEEF-5EA4911A6E08}"/>
          </ac:spMkLst>
        </pc:spChg>
        <pc:spChg chg="add mod">
          <ac:chgData name="Smruti Ranjan Sarangi" userId="e0ea421f-ad6a-4d5d-9997-e211934aa2e5" providerId="ADAL" clId="{491AAA73-28B1-407A-B7FD-970DB328C567}" dt="2023-03-28T12:26:51.430" v="1578" actId="14100"/>
          <ac:spMkLst>
            <pc:docMk/>
            <pc:sldMk cId="2995996960" sldId="285"/>
            <ac:spMk id="14" creationId="{BEEC2E54-5CF8-3D59-DD3A-C1B2B58EE42D}"/>
          </ac:spMkLst>
        </pc:spChg>
        <pc:graphicFrameChg chg="mod modGraphic">
          <ac:chgData name="Smruti Ranjan Sarangi" userId="e0ea421f-ad6a-4d5d-9997-e211934aa2e5" providerId="ADAL" clId="{491AAA73-28B1-407A-B7FD-970DB328C567}" dt="2023-03-28T12:22:39.160" v="1327" actId="1076"/>
          <ac:graphicFrameMkLst>
            <pc:docMk/>
            <pc:sldMk cId="2995996960" sldId="285"/>
            <ac:graphicFrameMk id="6" creationId="{0F46E324-414E-8979-86E7-ECDDA409B8AE}"/>
          </ac:graphicFrameMkLst>
        </pc:graphicFrameChg>
        <pc:graphicFrameChg chg="add mod modGraphic">
          <ac:chgData name="Smruti Ranjan Sarangi" userId="e0ea421f-ad6a-4d5d-9997-e211934aa2e5" providerId="ADAL" clId="{491AAA73-28B1-407A-B7FD-970DB328C567}" dt="2023-03-28T12:24:34.043" v="1504" actId="20577"/>
          <ac:graphicFrameMkLst>
            <pc:docMk/>
            <pc:sldMk cId="2995996960" sldId="285"/>
            <ac:graphicFrameMk id="12" creationId="{F4577C8A-9F08-D550-F534-46F605F7F402}"/>
          </ac:graphicFrameMkLst>
        </pc:graphicFrameChg>
        <pc:picChg chg="add mod">
          <ac:chgData name="Smruti Ranjan Sarangi" userId="e0ea421f-ad6a-4d5d-9997-e211934aa2e5" providerId="ADAL" clId="{491AAA73-28B1-407A-B7FD-970DB328C567}" dt="2023-03-28T10:48:40.218" v="421" actId="1076"/>
          <ac:picMkLst>
            <pc:docMk/>
            <pc:sldMk cId="2995996960" sldId="285"/>
            <ac:picMk id="7" creationId="{14E14556-08FD-8CAC-A7EF-3D5E8816462C}"/>
          </ac:picMkLst>
        </pc:picChg>
        <pc:picChg chg="add mod">
          <ac:chgData name="Smruti Ranjan Sarangi" userId="e0ea421f-ad6a-4d5d-9997-e211934aa2e5" providerId="ADAL" clId="{491AAA73-28B1-407A-B7FD-970DB328C567}" dt="2023-03-28T12:26:53.370" v="1579" actId="1076"/>
          <ac:picMkLst>
            <pc:docMk/>
            <pc:sldMk cId="2995996960" sldId="285"/>
            <ac:picMk id="15" creationId="{9976B0F3-BE51-8217-1A30-1D62B77B9AC6}"/>
          </ac:picMkLst>
        </pc:picChg>
      </pc:sldChg>
      <pc:sldChg chg="modSp add mod">
        <pc:chgData name="Smruti Ranjan Sarangi" userId="e0ea421f-ad6a-4d5d-9997-e211934aa2e5" providerId="ADAL" clId="{491AAA73-28B1-407A-B7FD-970DB328C567}" dt="2023-03-29T14:13:04.591" v="2675" actId="1076"/>
        <pc:sldMkLst>
          <pc:docMk/>
          <pc:sldMk cId="1369527459" sldId="286"/>
        </pc:sldMkLst>
        <pc:spChg chg="mod">
          <ac:chgData name="Smruti Ranjan Sarangi" userId="e0ea421f-ad6a-4d5d-9997-e211934aa2e5" providerId="ADAL" clId="{491AAA73-28B1-407A-B7FD-970DB328C567}" dt="2023-03-29T14:13:04.591" v="2675" actId="1076"/>
          <ac:spMkLst>
            <pc:docMk/>
            <pc:sldMk cId="1369527459" sldId="286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491AAA73-28B1-407A-B7FD-970DB328C567}" dt="2023-03-29T14:11:56.001" v="2674" actId="255"/>
          <ac:graphicFrameMkLst>
            <pc:docMk/>
            <pc:sldMk cId="1369527459" sldId="286"/>
            <ac:graphicFrameMk id="4" creationId="{BEFA056E-878D-272B-D6B7-9F530418CA72}"/>
          </ac:graphicFrameMkLst>
        </pc:graphicFrameChg>
      </pc:sldChg>
      <pc:sldChg chg="addSp delSp modSp new mod">
        <pc:chgData name="Smruti Ranjan Sarangi" userId="e0ea421f-ad6a-4d5d-9997-e211934aa2e5" providerId="ADAL" clId="{491AAA73-28B1-407A-B7FD-970DB328C567}" dt="2023-03-28T12:16:46.951" v="1177" actId="1076"/>
        <pc:sldMkLst>
          <pc:docMk/>
          <pc:sldMk cId="2307152608" sldId="287"/>
        </pc:sldMkLst>
        <pc:spChg chg="mod">
          <ac:chgData name="Smruti Ranjan Sarangi" userId="e0ea421f-ad6a-4d5d-9997-e211934aa2e5" providerId="ADAL" clId="{491AAA73-28B1-407A-B7FD-970DB328C567}" dt="2023-03-28T12:04:20.740" v="814" actId="1076"/>
          <ac:spMkLst>
            <pc:docMk/>
            <pc:sldMk cId="2307152608" sldId="287"/>
            <ac:spMk id="2" creationId="{452F6274-50AA-549E-D750-8CF6BF07AA79}"/>
          </ac:spMkLst>
        </pc:spChg>
        <pc:spChg chg="del">
          <ac:chgData name="Smruti Ranjan Sarangi" userId="e0ea421f-ad6a-4d5d-9997-e211934aa2e5" providerId="ADAL" clId="{491AAA73-28B1-407A-B7FD-970DB328C567}" dt="2023-03-28T11:48:13.662" v="546" actId="478"/>
          <ac:spMkLst>
            <pc:docMk/>
            <pc:sldMk cId="2307152608" sldId="287"/>
            <ac:spMk id="3" creationId="{7DCFEF28-D105-CF8C-41FF-16E2BD7BCE41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6" creationId="{69757FD6-6CFF-CF24-1A10-56B027CA800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7" creationId="{39A01192-7DD8-31DE-7031-7D4D187E0893}"/>
          </ac:spMkLst>
        </pc:spChg>
        <pc:spChg chg="add mod">
          <ac:chgData name="Smruti Ranjan Sarangi" userId="e0ea421f-ad6a-4d5d-9997-e211934aa2e5" providerId="ADAL" clId="{491AAA73-28B1-407A-B7FD-970DB328C567}" dt="2023-03-28T11:52:29.952" v="563" actId="207"/>
          <ac:spMkLst>
            <pc:docMk/>
            <pc:sldMk cId="2307152608" sldId="287"/>
            <ac:spMk id="8" creationId="{A80DFD0A-4753-5FAF-26D2-C0E3D6AC974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0" creationId="{144580AF-EF17-AC85-FDB1-4ED9D0BBD973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1" creationId="{CDF3CBF6-AD30-3C6D-FA3D-2B087A3EC85F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2" creationId="{0653C4A8-AD2B-29D6-B53C-143542C65806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3" creationId="{452B1169-B6C5-CBBB-A286-333C0BB1B1C3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4" creationId="{1BCB12D2-CF25-5B30-DACD-9FB856193A6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5" creationId="{5C0C571A-17DB-7125-C5FD-5CBFC19B2C0D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6" creationId="{C8A51E71-2ACA-2FD4-2463-FAE482B6508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7" creationId="{FA30408D-7005-7874-EAC0-E0903676433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8" creationId="{AD3164CE-78CE-4B08-1250-2862EFF7C06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9" creationId="{648DC4B7-2146-7E26-8357-A89BF45703C5}"/>
          </ac:spMkLst>
        </pc:spChg>
        <pc:spChg chg="add del mod">
          <ac:chgData name="Smruti Ranjan Sarangi" userId="e0ea421f-ad6a-4d5d-9997-e211934aa2e5" providerId="ADAL" clId="{491AAA73-28B1-407A-B7FD-970DB328C567}" dt="2023-03-28T11:59:42.289" v="673" actId="478"/>
          <ac:spMkLst>
            <pc:docMk/>
            <pc:sldMk cId="2307152608" sldId="287"/>
            <ac:spMk id="20" creationId="{EB8154A2-B230-2C96-3731-4CAA30146C84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1" creationId="{EE30745E-005E-D1E8-2C43-50C5AB65A70B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2" creationId="{F242350C-719D-CB2A-0183-A369AA2A13F7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3" creationId="{3E8D3D35-2F40-63E9-8DC7-3DDF7A6A4FB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4" creationId="{6A505584-17FC-4922-84B5-E07B66D756CC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5" creationId="{9B285A8C-8D56-4DFD-BC8B-C5750D518231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6" creationId="{92FB458C-BA9D-2B22-87AD-DEC3E2292F3D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7" creationId="{7FD80051-6BCC-15E1-3A2B-F7C6C4B02B9E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8" creationId="{EA4B6EE6-2683-420F-8F66-873B19FFB747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9" creationId="{6C2032E5-C697-9EB3-133D-93A396F142BB}"/>
          </ac:spMkLst>
        </pc:spChg>
        <pc:spChg chg="add mod">
          <ac:chgData name="Smruti Ranjan Sarangi" userId="e0ea421f-ad6a-4d5d-9997-e211934aa2e5" providerId="ADAL" clId="{491AAA73-28B1-407A-B7FD-970DB328C567}" dt="2023-03-28T12:16:35.581" v="1173" actId="1076"/>
          <ac:spMkLst>
            <pc:docMk/>
            <pc:sldMk cId="2307152608" sldId="287"/>
            <ac:spMk id="30" creationId="{8D6F998F-6343-314F-34D9-BD6AB8AD981B}"/>
          </ac:spMkLst>
        </pc:spChg>
        <pc:picChg chg="add mod">
          <ac:chgData name="Smruti Ranjan Sarangi" userId="e0ea421f-ad6a-4d5d-9997-e211934aa2e5" providerId="ADAL" clId="{491AAA73-28B1-407A-B7FD-970DB328C567}" dt="2023-03-28T11:52:46.703" v="568" actId="1076"/>
          <ac:picMkLst>
            <pc:docMk/>
            <pc:sldMk cId="2307152608" sldId="287"/>
            <ac:picMk id="9" creationId="{969869B5-4082-D9BC-F308-416170C928E8}"/>
          </ac:picMkLst>
        </pc:picChg>
        <pc:picChg chg="add mod">
          <ac:chgData name="Smruti Ranjan Sarangi" userId="e0ea421f-ad6a-4d5d-9997-e211934aa2e5" providerId="ADAL" clId="{491AAA73-28B1-407A-B7FD-970DB328C567}" dt="2023-03-28T12:16:46.951" v="1177" actId="1076"/>
          <ac:picMkLst>
            <pc:docMk/>
            <pc:sldMk cId="2307152608" sldId="287"/>
            <ac:picMk id="31" creationId="{3305E680-FDAB-43EC-232E-D6DC88E26D1F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3-28T13:50:04.891" v="1963" actId="20577"/>
        <pc:sldMkLst>
          <pc:docMk/>
          <pc:sldMk cId="1826825240" sldId="288"/>
        </pc:sldMkLst>
        <pc:spChg chg="mod">
          <ac:chgData name="Smruti Ranjan Sarangi" userId="e0ea421f-ad6a-4d5d-9997-e211934aa2e5" providerId="ADAL" clId="{491AAA73-28B1-407A-B7FD-970DB328C567}" dt="2023-03-28T12:58:25.820" v="1731" actId="1076"/>
          <ac:spMkLst>
            <pc:docMk/>
            <pc:sldMk cId="1826825240" sldId="288"/>
            <ac:spMk id="2" creationId="{77E1A0F4-7745-851A-AED8-EC78BDA6609A}"/>
          </ac:spMkLst>
        </pc:spChg>
        <pc:spChg chg="del mod">
          <ac:chgData name="Smruti Ranjan Sarangi" userId="e0ea421f-ad6a-4d5d-9997-e211934aa2e5" providerId="ADAL" clId="{491AAA73-28B1-407A-B7FD-970DB328C567}" dt="2023-03-28T12:54:38.415" v="1652" actId="478"/>
          <ac:spMkLst>
            <pc:docMk/>
            <pc:sldMk cId="1826825240" sldId="288"/>
            <ac:spMk id="3" creationId="{A4AB37A0-057D-D445-F1B1-FA5944984D60}"/>
          </ac:spMkLst>
        </pc:spChg>
        <pc:spChg chg="add mod">
          <ac:chgData name="Smruti Ranjan Sarangi" userId="e0ea421f-ad6a-4d5d-9997-e211934aa2e5" providerId="ADAL" clId="{491AAA73-28B1-407A-B7FD-970DB328C567}" dt="2023-03-28T12:27:16.120" v="1592" actId="1076"/>
          <ac:spMkLst>
            <pc:docMk/>
            <pc:sldMk cId="1826825240" sldId="288"/>
            <ac:spMk id="6" creationId="{23C37511-86D7-A6DC-065D-788F5D980191}"/>
          </ac:spMkLst>
        </pc:spChg>
        <pc:spChg chg="add mod ord">
          <ac:chgData name="Smruti Ranjan Sarangi" userId="e0ea421f-ad6a-4d5d-9997-e211934aa2e5" providerId="ADAL" clId="{491AAA73-28B1-407A-B7FD-970DB328C567}" dt="2023-03-28T12:59:16.578" v="1759" actId="1038"/>
          <ac:spMkLst>
            <pc:docMk/>
            <pc:sldMk cId="1826825240" sldId="288"/>
            <ac:spMk id="8" creationId="{A78C0E29-92F1-A30C-F390-5102655039B8}"/>
          </ac:spMkLst>
        </pc:spChg>
        <pc:spChg chg="add del mod">
          <ac:chgData name="Smruti Ranjan Sarangi" userId="e0ea421f-ad6a-4d5d-9997-e211934aa2e5" providerId="ADAL" clId="{491AAA73-28B1-407A-B7FD-970DB328C567}" dt="2023-03-28T12:56:11.247" v="1672" actId="478"/>
          <ac:spMkLst>
            <pc:docMk/>
            <pc:sldMk cId="1826825240" sldId="288"/>
            <ac:spMk id="9" creationId="{5A7EB436-A99C-5DCE-E151-6D95A7C96C19}"/>
          </ac:spMkLst>
        </pc:spChg>
        <pc:spChg chg="add del">
          <ac:chgData name="Smruti Ranjan Sarangi" userId="e0ea421f-ad6a-4d5d-9997-e211934aa2e5" providerId="ADAL" clId="{491AAA73-28B1-407A-B7FD-970DB328C567}" dt="2023-03-28T12:55:43.938" v="1671" actId="478"/>
          <ac:spMkLst>
            <pc:docMk/>
            <pc:sldMk cId="1826825240" sldId="288"/>
            <ac:spMk id="10" creationId="{609A6B97-F1CA-2F6B-3CCA-779B8BAD6F57}"/>
          </ac:spMkLst>
        </pc:spChg>
        <pc:spChg chg="add mod">
          <ac:chgData name="Smruti Ranjan Sarangi" userId="e0ea421f-ad6a-4d5d-9997-e211934aa2e5" providerId="ADAL" clId="{491AAA73-28B1-407A-B7FD-970DB328C567}" dt="2023-03-28T12:59:16.578" v="1759" actId="1038"/>
          <ac:spMkLst>
            <pc:docMk/>
            <pc:sldMk cId="1826825240" sldId="288"/>
            <ac:spMk id="11" creationId="{7A1192D9-7660-9890-5F52-C1E6F054975E}"/>
          </ac:spMkLst>
        </pc:spChg>
        <pc:spChg chg="add mod">
          <ac:chgData name="Smruti Ranjan Sarangi" userId="e0ea421f-ad6a-4d5d-9997-e211934aa2e5" providerId="ADAL" clId="{491AAA73-28B1-407A-B7FD-970DB328C567}" dt="2023-03-28T13:01:11.886" v="1880" actId="207"/>
          <ac:spMkLst>
            <pc:docMk/>
            <pc:sldMk cId="1826825240" sldId="288"/>
            <ac:spMk id="13" creationId="{4CE10DE5-3B5D-9CEA-0786-8463E23A5C77}"/>
          </ac:spMkLst>
        </pc:spChg>
        <pc:spChg chg="add mod">
          <ac:chgData name="Smruti Ranjan Sarangi" userId="e0ea421f-ad6a-4d5d-9997-e211934aa2e5" providerId="ADAL" clId="{491AAA73-28B1-407A-B7FD-970DB328C567}" dt="2023-03-28T13:49:15.051" v="1901" actId="20577"/>
          <ac:spMkLst>
            <pc:docMk/>
            <pc:sldMk cId="1826825240" sldId="288"/>
            <ac:spMk id="15" creationId="{AF296D02-3102-9B09-EDD9-FED84B8562AA}"/>
          </ac:spMkLst>
        </pc:spChg>
        <pc:spChg chg="add mod">
          <ac:chgData name="Smruti Ranjan Sarangi" userId="e0ea421f-ad6a-4d5d-9997-e211934aa2e5" providerId="ADAL" clId="{491AAA73-28B1-407A-B7FD-970DB328C567}" dt="2023-03-28T13:50:04.891" v="1963" actId="20577"/>
          <ac:spMkLst>
            <pc:docMk/>
            <pc:sldMk cId="1826825240" sldId="288"/>
            <ac:spMk id="16" creationId="{F37B6694-4046-EC62-ED58-26E9FBF1FE81}"/>
          </ac:spMkLst>
        </pc:spChg>
        <pc:picChg chg="add mod">
          <ac:chgData name="Smruti Ranjan Sarangi" userId="e0ea421f-ad6a-4d5d-9997-e211934aa2e5" providerId="ADAL" clId="{491AAA73-28B1-407A-B7FD-970DB328C567}" dt="2023-03-28T12:27:16.120" v="1592" actId="1076"/>
          <ac:picMkLst>
            <pc:docMk/>
            <pc:sldMk cId="1826825240" sldId="288"/>
            <ac:picMk id="7" creationId="{C627AFE5-B690-B5D5-05F7-DB3C03D4A012}"/>
          </ac:picMkLst>
        </pc:picChg>
        <pc:picChg chg="add mod ord">
          <ac:chgData name="Smruti Ranjan Sarangi" userId="e0ea421f-ad6a-4d5d-9997-e211934aa2e5" providerId="ADAL" clId="{491AAA73-28B1-407A-B7FD-970DB328C567}" dt="2023-03-28T13:00:40.036" v="1876" actId="1076"/>
          <ac:picMkLst>
            <pc:docMk/>
            <pc:sldMk cId="1826825240" sldId="288"/>
            <ac:picMk id="12" creationId="{74C9C38E-2043-DED6-7BDE-DDBAD06A6D2D}"/>
          </ac:picMkLst>
        </pc:picChg>
        <pc:picChg chg="add mod">
          <ac:chgData name="Smruti Ranjan Sarangi" userId="e0ea421f-ad6a-4d5d-9997-e211934aa2e5" providerId="ADAL" clId="{491AAA73-28B1-407A-B7FD-970DB328C567}" dt="2023-03-28T12:59:32.770" v="1764" actId="1076"/>
          <ac:picMkLst>
            <pc:docMk/>
            <pc:sldMk cId="1826825240" sldId="288"/>
            <ac:picMk id="14" creationId="{9E845D6E-F144-4A5E-1A56-5D39F8E31107}"/>
          </ac:picMkLst>
        </pc:picChg>
      </pc:sldChg>
      <pc:sldChg chg="addSp modSp new mod">
        <pc:chgData name="Smruti Ranjan Sarangi" userId="e0ea421f-ad6a-4d5d-9997-e211934aa2e5" providerId="ADAL" clId="{491AAA73-28B1-407A-B7FD-970DB328C567}" dt="2023-04-06T13:44:03.751" v="9395" actId="14100"/>
        <pc:sldMkLst>
          <pc:docMk/>
          <pc:sldMk cId="742760977" sldId="289"/>
        </pc:sldMkLst>
        <pc:spChg chg="mod">
          <ac:chgData name="Smruti Ranjan Sarangi" userId="e0ea421f-ad6a-4d5d-9997-e211934aa2e5" providerId="ADAL" clId="{491AAA73-28B1-407A-B7FD-970DB328C567}" dt="2023-03-28T14:00:53.902" v="2022" actId="20577"/>
          <ac:spMkLst>
            <pc:docMk/>
            <pc:sldMk cId="742760977" sldId="289"/>
            <ac:spMk id="2" creationId="{1487F852-2FB2-FF76-E554-0724318315C7}"/>
          </ac:spMkLst>
        </pc:spChg>
        <pc:spChg chg="mod">
          <ac:chgData name="Smruti Ranjan Sarangi" userId="e0ea421f-ad6a-4d5d-9997-e211934aa2e5" providerId="ADAL" clId="{491AAA73-28B1-407A-B7FD-970DB328C567}" dt="2023-03-28T14:08:30.688" v="2082" actId="20577"/>
          <ac:spMkLst>
            <pc:docMk/>
            <pc:sldMk cId="742760977" sldId="289"/>
            <ac:spMk id="3" creationId="{1B3B9875-E4BB-E9AA-832A-37B263A0FA33}"/>
          </ac:spMkLst>
        </pc:spChg>
        <pc:spChg chg="add mod">
          <ac:chgData name="Smruti Ranjan Sarangi" userId="e0ea421f-ad6a-4d5d-9997-e211934aa2e5" providerId="ADAL" clId="{491AAA73-28B1-407A-B7FD-970DB328C567}" dt="2023-03-28T14:07:01.353" v="2072" actId="20577"/>
          <ac:spMkLst>
            <pc:docMk/>
            <pc:sldMk cId="742760977" sldId="289"/>
            <ac:spMk id="6" creationId="{2C3A8551-29AB-CCEE-4C2C-E16A6637AD46}"/>
          </ac:spMkLst>
        </pc:spChg>
        <pc:spChg chg="add mod">
          <ac:chgData name="Smruti Ranjan Sarangi" userId="e0ea421f-ad6a-4d5d-9997-e211934aa2e5" providerId="ADAL" clId="{491AAA73-28B1-407A-B7FD-970DB328C567}" dt="2023-03-28T14:13:18.918" v="2145"/>
          <ac:spMkLst>
            <pc:docMk/>
            <pc:sldMk cId="742760977" sldId="289"/>
            <ac:spMk id="7" creationId="{5B2FA1CD-5C09-9B20-AC28-822C971AD11C}"/>
          </ac:spMkLst>
        </pc:spChg>
        <pc:spChg chg="add mod">
          <ac:chgData name="Smruti Ranjan Sarangi" userId="e0ea421f-ad6a-4d5d-9997-e211934aa2e5" providerId="ADAL" clId="{491AAA73-28B1-407A-B7FD-970DB328C567}" dt="2023-04-06T13:44:03.751" v="9395" actId="14100"/>
          <ac:spMkLst>
            <pc:docMk/>
            <pc:sldMk cId="742760977" sldId="289"/>
            <ac:spMk id="8" creationId="{C58CEF60-764B-C4F2-1D9B-3AC29F19EA0E}"/>
          </ac:spMkLst>
        </pc:spChg>
      </pc:sldChg>
      <pc:sldChg chg="addSp modSp new mod">
        <pc:chgData name="Smruti Ranjan Sarangi" userId="e0ea421f-ad6a-4d5d-9997-e211934aa2e5" providerId="ADAL" clId="{491AAA73-28B1-407A-B7FD-970DB328C567}" dt="2023-03-29T13:49:14.036" v="2299" actId="5793"/>
        <pc:sldMkLst>
          <pc:docMk/>
          <pc:sldMk cId="2920681220" sldId="290"/>
        </pc:sldMkLst>
        <pc:spChg chg="mod">
          <ac:chgData name="Smruti Ranjan Sarangi" userId="e0ea421f-ad6a-4d5d-9997-e211934aa2e5" providerId="ADAL" clId="{491AAA73-28B1-407A-B7FD-970DB328C567}" dt="2023-03-29T13:41:34.696" v="2202" actId="20577"/>
          <ac:spMkLst>
            <pc:docMk/>
            <pc:sldMk cId="2920681220" sldId="290"/>
            <ac:spMk id="2" creationId="{58249105-7624-7007-F3DE-8377B232DCD3}"/>
          </ac:spMkLst>
        </pc:spChg>
        <pc:spChg chg="mod">
          <ac:chgData name="Smruti Ranjan Sarangi" userId="e0ea421f-ad6a-4d5d-9997-e211934aa2e5" providerId="ADAL" clId="{491AAA73-28B1-407A-B7FD-970DB328C567}" dt="2023-03-29T13:49:14.036" v="2299" actId="5793"/>
          <ac:spMkLst>
            <pc:docMk/>
            <pc:sldMk cId="2920681220" sldId="290"/>
            <ac:spMk id="3" creationId="{67C45AE3-D72D-3C6E-A452-56110A4DF612}"/>
          </ac:spMkLst>
        </pc:spChg>
        <pc:spChg chg="add mod">
          <ac:chgData name="Smruti Ranjan Sarangi" userId="e0ea421f-ad6a-4d5d-9997-e211934aa2e5" providerId="ADAL" clId="{491AAA73-28B1-407A-B7FD-970DB328C567}" dt="2023-03-29T13:44:37.387" v="2235" actId="20577"/>
          <ac:spMkLst>
            <pc:docMk/>
            <pc:sldMk cId="2920681220" sldId="290"/>
            <ac:spMk id="6" creationId="{D1F2ADB4-BDE3-719A-A46F-675FD3B16EB0}"/>
          </ac:spMkLst>
        </pc:spChg>
        <pc:spChg chg="add mod">
          <ac:chgData name="Smruti Ranjan Sarangi" userId="e0ea421f-ad6a-4d5d-9997-e211934aa2e5" providerId="ADAL" clId="{491AAA73-28B1-407A-B7FD-970DB328C567}" dt="2023-03-29T13:44:46.417" v="2237" actId="13822"/>
          <ac:spMkLst>
            <pc:docMk/>
            <pc:sldMk cId="2920681220" sldId="290"/>
            <ac:spMk id="7" creationId="{79DBC671-AFD2-EE0D-B7B8-DD93C4EBBEFD}"/>
          </ac:spMkLst>
        </pc:spChg>
        <pc:spChg chg="add mod">
          <ac:chgData name="Smruti Ranjan Sarangi" userId="e0ea421f-ad6a-4d5d-9997-e211934aa2e5" providerId="ADAL" clId="{491AAA73-28B1-407A-B7FD-970DB328C567}" dt="2023-03-29T13:44:50.956" v="2239" actId="1076"/>
          <ac:spMkLst>
            <pc:docMk/>
            <pc:sldMk cId="2920681220" sldId="290"/>
            <ac:spMk id="8" creationId="{F54970E0-9E31-38B9-D31F-9F95016B819C}"/>
          </ac:spMkLst>
        </pc:spChg>
        <pc:spChg chg="add mod">
          <ac:chgData name="Smruti Ranjan Sarangi" userId="e0ea421f-ad6a-4d5d-9997-e211934aa2e5" providerId="ADAL" clId="{491AAA73-28B1-407A-B7FD-970DB328C567}" dt="2023-03-29T13:48:01.243" v="2273" actId="1076"/>
          <ac:spMkLst>
            <pc:docMk/>
            <pc:sldMk cId="2920681220" sldId="290"/>
            <ac:spMk id="9" creationId="{E7C1855A-1C37-CFD5-81D7-0EA505CEAFF2}"/>
          </ac:spMkLst>
        </pc:spChg>
        <pc:spChg chg="add mod">
          <ac:chgData name="Smruti Ranjan Sarangi" userId="e0ea421f-ad6a-4d5d-9997-e211934aa2e5" providerId="ADAL" clId="{491AAA73-28B1-407A-B7FD-970DB328C567}" dt="2023-03-29T13:48:01.243" v="2273" actId="1076"/>
          <ac:spMkLst>
            <pc:docMk/>
            <pc:sldMk cId="2920681220" sldId="290"/>
            <ac:spMk id="10" creationId="{230F108E-E05B-29B1-885C-901D66FEC896}"/>
          </ac:spMkLst>
        </pc:spChg>
        <pc:spChg chg="add mod">
          <ac:chgData name="Smruti Ranjan Sarangi" userId="e0ea421f-ad6a-4d5d-9997-e211934aa2e5" providerId="ADAL" clId="{491AAA73-28B1-407A-B7FD-970DB328C567}" dt="2023-03-29T13:48:17.002" v="2276" actId="14100"/>
          <ac:spMkLst>
            <pc:docMk/>
            <pc:sldMk cId="2920681220" sldId="290"/>
            <ac:spMk id="11" creationId="{BFDD8464-53F1-1E5E-6749-9C1E0225FB5A}"/>
          </ac:spMkLst>
        </pc:spChg>
        <pc:spChg chg="add mod">
          <ac:chgData name="Smruti Ranjan Sarangi" userId="e0ea421f-ad6a-4d5d-9997-e211934aa2e5" providerId="ADAL" clId="{491AAA73-28B1-407A-B7FD-970DB328C567}" dt="2023-03-29T13:48:20.253" v="2277" actId="1076"/>
          <ac:spMkLst>
            <pc:docMk/>
            <pc:sldMk cId="2920681220" sldId="290"/>
            <ac:spMk id="12" creationId="{EBA4E027-BBD5-682F-504F-F02F9A6B478F}"/>
          </ac:spMkLst>
        </pc:spChg>
        <pc:spChg chg="add mod">
          <ac:chgData name="Smruti Ranjan Sarangi" userId="e0ea421f-ad6a-4d5d-9997-e211934aa2e5" providerId="ADAL" clId="{491AAA73-28B1-407A-B7FD-970DB328C567}" dt="2023-03-29T13:47:47.333" v="2268" actId="14100"/>
          <ac:spMkLst>
            <pc:docMk/>
            <pc:sldMk cId="2920681220" sldId="290"/>
            <ac:spMk id="13" creationId="{3783E8D5-3F68-F608-A3E0-FC10952B2845}"/>
          </ac:spMkLst>
        </pc:spChg>
        <pc:spChg chg="add mod">
          <ac:chgData name="Smruti Ranjan Sarangi" userId="e0ea421f-ad6a-4d5d-9997-e211934aa2e5" providerId="ADAL" clId="{491AAA73-28B1-407A-B7FD-970DB328C567}" dt="2023-03-29T13:47:52.499" v="2270" actId="1076"/>
          <ac:spMkLst>
            <pc:docMk/>
            <pc:sldMk cId="2920681220" sldId="290"/>
            <ac:spMk id="14" creationId="{DD5AEB66-3F23-7D83-9E60-F78AF07C0C0A}"/>
          </ac:spMkLst>
        </pc:spChg>
        <pc:spChg chg="add mod">
          <ac:chgData name="Smruti Ranjan Sarangi" userId="e0ea421f-ad6a-4d5d-9997-e211934aa2e5" providerId="ADAL" clId="{491AAA73-28B1-407A-B7FD-970DB328C567}" dt="2023-03-29T13:48:11.807" v="2275" actId="1076"/>
          <ac:spMkLst>
            <pc:docMk/>
            <pc:sldMk cId="2920681220" sldId="290"/>
            <ac:spMk id="15" creationId="{A297AFAB-472E-8F88-A68E-04357E8F57C0}"/>
          </ac:spMkLst>
        </pc:spChg>
      </pc:sldChg>
      <pc:sldChg chg="modSp new mod ord">
        <pc:chgData name="Smruti Ranjan Sarangi" userId="e0ea421f-ad6a-4d5d-9997-e211934aa2e5" providerId="ADAL" clId="{491AAA73-28B1-407A-B7FD-970DB328C567}" dt="2023-04-12T13:13:39.181" v="13118"/>
        <pc:sldMkLst>
          <pc:docMk/>
          <pc:sldMk cId="3343142370" sldId="291"/>
        </pc:sldMkLst>
        <pc:spChg chg="mod">
          <ac:chgData name="Smruti Ranjan Sarangi" userId="e0ea421f-ad6a-4d5d-9997-e211934aa2e5" providerId="ADAL" clId="{491AAA73-28B1-407A-B7FD-970DB328C567}" dt="2023-03-29T13:52:29.144" v="2324" actId="20577"/>
          <ac:spMkLst>
            <pc:docMk/>
            <pc:sldMk cId="3343142370" sldId="291"/>
            <ac:spMk id="2" creationId="{9084993D-07E6-0DE3-7011-E5676E26182A}"/>
          </ac:spMkLst>
        </pc:spChg>
        <pc:spChg chg="mod">
          <ac:chgData name="Smruti Ranjan Sarangi" userId="e0ea421f-ad6a-4d5d-9997-e211934aa2e5" providerId="ADAL" clId="{491AAA73-28B1-407A-B7FD-970DB328C567}" dt="2023-04-10T12:43:40.306" v="10951" actId="6549"/>
          <ac:spMkLst>
            <pc:docMk/>
            <pc:sldMk cId="3343142370" sldId="291"/>
            <ac:spMk id="3" creationId="{8DE555AD-84A3-F63E-3E02-2B46AF8414A0}"/>
          </ac:spMkLst>
        </pc:spChg>
      </pc:sldChg>
      <pc:sldChg chg="modSp add mod">
        <pc:chgData name="Smruti Ranjan Sarangi" userId="e0ea421f-ad6a-4d5d-9997-e211934aa2e5" providerId="ADAL" clId="{491AAA73-28B1-407A-B7FD-970DB328C567}" dt="2023-03-29T14:13:15.416" v="2678" actId="1076"/>
        <pc:sldMkLst>
          <pc:docMk/>
          <pc:sldMk cId="301587891" sldId="292"/>
        </pc:sldMkLst>
        <pc:spChg chg="mod">
          <ac:chgData name="Smruti Ranjan Sarangi" userId="e0ea421f-ad6a-4d5d-9997-e211934aa2e5" providerId="ADAL" clId="{491AAA73-28B1-407A-B7FD-970DB328C567}" dt="2023-03-29T14:13:15.416" v="2678" actId="1076"/>
          <ac:spMkLst>
            <pc:docMk/>
            <pc:sldMk cId="301587891" sldId="292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491AAA73-28B1-407A-B7FD-970DB328C567}" dt="2023-03-29T14:13:24.752" v="2680" actId="1076"/>
        <pc:sldMkLst>
          <pc:docMk/>
          <pc:sldMk cId="431645156" sldId="293"/>
        </pc:sldMkLst>
        <pc:spChg chg="mod">
          <ac:chgData name="Smruti Ranjan Sarangi" userId="e0ea421f-ad6a-4d5d-9997-e211934aa2e5" providerId="ADAL" clId="{491AAA73-28B1-407A-B7FD-970DB328C567}" dt="2023-03-29T14:13:24.752" v="2680" actId="1076"/>
          <ac:spMkLst>
            <pc:docMk/>
            <pc:sldMk cId="431645156" sldId="293"/>
            <ac:spMk id="547" creationId="{0495D27B-F84C-16D3-39AC-6098851E46AC}"/>
          </ac:spMkLst>
        </pc:spChg>
      </pc:sldChg>
      <pc:sldChg chg="modSp add mod ord">
        <pc:chgData name="Smruti Ranjan Sarangi" userId="e0ea421f-ad6a-4d5d-9997-e211934aa2e5" providerId="ADAL" clId="{491AAA73-28B1-407A-B7FD-970DB328C567}" dt="2023-03-29T14:13:36.360" v="2686" actId="1076"/>
        <pc:sldMkLst>
          <pc:docMk/>
          <pc:sldMk cId="613957993" sldId="294"/>
        </pc:sldMkLst>
        <pc:spChg chg="mod">
          <ac:chgData name="Smruti Ranjan Sarangi" userId="e0ea421f-ad6a-4d5d-9997-e211934aa2e5" providerId="ADAL" clId="{491AAA73-28B1-407A-B7FD-970DB328C567}" dt="2023-03-29T14:13:36.360" v="2686" actId="1076"/>
          <ac:spMkLst>
            <pc:docMk/>
            <pc:sldMk cId="613957993" sldId="294"/>
            <ac:spMk id="547" creationId="{0495D27B-F84C-16D3-39AC-6098851E46AC}"/>
          </ac:spMkLst>
        </pc:spChg>
      </pc:sldChg>
      <pc:sldChg chg="addSp delSp modSp mod">
        <pc:chgData name="Smruti Ranjan Sarangi" userId="e0ea421f-ad6a-4d5d-9997-e211934aa2e5" providerId="ADAL" clId="{491AAA73-28B1-407A-B7FD-970DB328C567}" dt="2023-03-30T12:12:18.386" v="5380" actId="1036"/>
        <pc:sldMkLst>
          <pc:docMk/>
          <pc:sldMk cId="4211506298" sldId="297"/>
        </pc:sldMkLst>
        <pc:spChg chg="mod">
          <ac:chgData name="Smruti Ranjan Sarangi" userId="e0ea421f-ad6a-4d5d-9997-e211934aa2e5" providerId="ADAL" clId="{491AAA73-28B1-407A-B7FD-970DB328C567}" dt="2023-03-30T11:39:00.610" v="4599" actId="207"/>
          <ac:spMkLst>
            <pc:docMk/>
            <pc:sldMk cId="4211506298" sldId="297"/>
            <ac:spMk id="3" creationId="{AE6CE131-BDA2-439F-6D61-099EB5E520D3}"/>
          </ac:spMkLst>
        </pc:spChg>
        <pc:spChg chg="add del mod">
          <ac:chgData name="Smruti Ranjan Sarangi" userId="e0ea421f-ad6a-4d5d-9997-e211934aa2e5" providerId="ADAL" clId="{491AAA73-28B1-407A-B7FD-970DB328C567}" dt="2023-03-30T09:20:57.017" v="3782" actId="478"/>
          <ac:spMkLst>
            <pc:docMk/>
            <pc:sldMk cId="4211506298" sldId="297"/>
            <ac:spMk id="6" creationId="{B160C461-E240-1E77-7B77-2E8DF93C5D21}"/>
          </ac:spMkLst>
        </pc:spChg>
        <pc:spChg chg="add del mod">
          <ac:chgData name="Smruti Ranjan Sarangi" userId="e0ea421f-ad6a-4d5d-9997-e211934aa2e5" providerId="ADAL" clId="{491AAA73-28B1-407A-B7FD-970DB328C567}" dt="2023-03-30T09:20:42.946" v="3768" actId="478"/>
          <ac:spMkLst>
            <pc:docMk/>
            <pc:sldMk cId="4211506298" sldId="297"/>
            <ac:spMk id="7" creationId="{6C92274D-7B76-F1E8-960B-9AF626CC890C}"/>
          </ac:spMkLst>
        </pc:spChg>
        <pc:spChg chg="add mod">
          <ac:chgData name="Smruti Ranjan Sarangi" userId="e0ea421f-ad6a-4d5d-9997-e211934aa2e5" providerId="ADAL" clId="{491AAA73-28B1-407A-B7FD-970DB328C567}" dt="2023-03-30T09:21:19.113" v="3805" actId="1076"/>
          <ac:spMkLst>
            <pc:docMk/>
            <pc:sldMk cId="4211506298" sldId="297"/>
            <ac:spMk id="8" creationId="{07E1D58E-7DE0-13B3-B191-669C766FB038}"/>
          </ac:spMkLst>
        </pc:spChg>
        <pc:picChg chg="add del mod">
          <ac:chgData name="Smruti Ranjan Sarangi" userId="e0ea421f-ad6a-4d5d-9997-e211934aa2e5" providerId="ADAL" clId="{491AAA73-28B1-407A-B7FD-970DB328C567}" dt="2023-03-30T09:26:12.583" v="3811" actId="478"/>
          <ac:picMkLst>
            <pc:docMk/>
            <pc:sldMk cId="4211506298" sldId="297"/>
            <ac:picMk id="9" creationId="{42847DD5-D937-761A-E5AA-57336BCCA91B}"/>
          </ac:picMkLst>
        </pc:picChg>
        <pc:picChg chg="add mod">
          <ac:chgData name="Smruti Ranjan Sarangi" userId="e0ea421f-ad6a-4d5d-9997-e211934aa2e5" providerId="ADAL" clId="{491AAA73-28B1-407A-B7FD-970DB328C567}" dt="2023-03-30T12:12:18.386" v="5380" actId="1036"/>
          <ac:picMkLst>
            <pc:docMk/>
            <pc:sldMk cId="4211506298" sldId="297"/>
            <ac:picMk id="10" creationId="{9D4804E7-42A2-944E-32AC-C65C3F11CF49}"/>
          </ac:picMkLst>
        </pc:picChg>
      </pc:sldChg>
      <pc:sldChg chg="addSp modSp mod">
        <pc:chgData name="Smruti Ranjan Sarangi" userId="e0ea421f-ad6a-4d5d-9997-e211934aa2e5" providerId="ADAL" clId="{491AAA73-28B1-407A-B7FD-970DB328C567}" dt="2023-03-30T09:01:33.050" v="3705" actId="20577"/>
        <pc:sldMkLst>
          <pc:docMk/>
          <pc:sldMk cId="2103497616" sldId="299"/>
        </pc:sldMkLst>
        <pc:spChg chg="mod">
          <ac:chgData name="Smruti Ranjan Sarangi" userId="e0ea421f-ad6a-4d5d-9997-e211934aa2e5" providerId="ADAL" clId="{491AAA73-28B1-407A-B7FD-970DB328C567}" dt="2023-03-30T08:33:06.861" v="3156" actId="1076"/>
          <ac:spMkLst>
            <pc:docMk/>
            <pc:sldMk cId="2103497616" sldId="299"/>
            <ac:spMk id="2" creationId="{A6DDF3FE-1365-6CB7-59BA-FC4003944F1B}"/>
          </ac:spMkLst>
        </pc:spChg>
        <pc:spChg chg="mod">
          <ac:chgData name="Smruti Ranjan Sarangi" userId="e0ea421f-ad6a-4d5d-9997-e211934aa2e5" providerId="ADAL" clId="{491AAA73-28B1-407A-B7FD-970DB328C567}" dt="2023-03-30T09:01:25.376" v="3704" actId="1076"/>
          <ac:spMkLst>
            <pc:docMk/>
            <pc:sldMk cId="2103497616" sldId="299"/>
            <ac:spMk id="6" creationId="{F3A16755-2B00-BB9F-44C5-1BBDF1A8C46E}"/>
          </ac:spMkLst>
        </pc:spChg>
        <pc:spChg chg="add mod">
          <ac:chgData name="Smruti Ranjan Sarangi" userId="e0ea421f-ad6a-4d5d-9997-e211934aa2e5" providerId="ADAL" clId="{491AAA73-28B1-407A-B7FD-970DB328C567}" dt="2023-03-30T09:01:20.989" v="3703" actId="1076"/>
          <ac:spMkLst>
            <pc:docMk/>
            <pc:sldMk cId="2103497616" sldId="299"/>
            <ac:spMk id="7" creationId="{6DA00B8D-5106-AD62-6189-271708E43D67}"/>
          </ac:spMkLst>
        </pc:spChg>
        <pc:spChg chg="add mod">
          <ac:chgData name="Smruti Ranjan Sarangi" userId="e0ea421f-ad6a-4d5d-9997-e211934aa2e5" providerId="ADAL" clId="{491AAA73-28B1-407A-B7FD-970DB328C567}" dt="2023-03-30T09:01:33.050" v="3705" actId="20577"/>
          <ac:spMkLst>
            <pc:docMk/>
            <pc:sldMk cId="2103497616" sldId="299"/>
            <ac:spMk id="9" creationId="{F1505CF9-ECE6-42C4-02A6-3D8E7CF420C2}"/>
          </ac:spMkLst>
        </pc:spChg>
        <pc:picChg chg="add mod">
          <ac:chgData name="Smruti Ranjan Sarangi" userId="e0ea421f-ad6a-4d5d-9997-e211934aa2e5" providerId="ADAL" clId="{491AAA73-28B1-407A-B7FD-970DB328C567}" dt="2023-03-30T09:01:25.376" v="3704" actId="1076"/>
          <ac:picMkLst>
            <pc:docMk/>
            <pc:sldMk cId="2103497616" sldId="299"/>
            <ac:picMk id="3" creationId="{80BBBF40-EFAC-DFB5-0746-B1ABF7BE7E1D}"/>
          </ac:picMkLst>
        </pc:picChg>
        <pc:picChg chg="add mod">
          <ac:chgData name="Smruti Ranjan Sarangi" userId="e0ea421f-ad6a-4d5d-9997-e211934aa2e5" providerId="ADAL" clId="{491AAA73-28B1-407A-B7FD-970DB328C567}" dt="2023-03-30T09:01:20.989" v="3703" actId="1076"/>
          <ac:picMkLst>
            <pc:docMk/>
            <pc:sldMk cId="2103497616" sldId="299"/>
            <ac:picMk id="8" creationId="{5E67A1E3-F3D6-C5C0-5086-4137DA4457F8}"/>
          </ac:picMkLst>
        </pc:picChg>
      </pc:sldChg>
      <pc:sldChg chg="new del">
        <pc:chgData name="Smruti Ranjan Sarangi" userId="e0ea421f-ad6a-4d5d-9997-e211934aa2e5" providerId="ADAL" clId="{491AAA73-28B1-407A-B7FD-970DB328C567}" dt="2023-03-30T08:08:31.556" v="2691" actId="680"/>
        <pc:sldMkLst>
          <pc:docMk/>
          <pc:sldMk cId="2394289996" sldId="300"/>
        </pc:sldMkLst>
      </pc:sldChg>
      <pc:sldChg chg="add del">
        <pc:chgData name="Smruti Ranjan Sarangi" userId="e0ea421f-ad6a-4d5d-9997-e211934aa2e5" providerId="ADAL" clId="{491AAA73-28B1-407A-B7FD-970DB328C567}" dt="2023-03-30T08:09:22.979" v="2695" actId="2696"/>
        <pc:sldMkLst>
          <pc:docMk/>
          <pc:sldMk cId="3277037167" sldId="300"/>
        </pc:sldMkLst>
      </pc:sldChg>
      <pc:sldChg chg="addSp modSp add del mod">
        <pc:chgData name="Smruti Ranjan Sarangi" userId="e0ea421f-ad6a-4d5d-9997-e211934aa2e5" providerId="ADAL" clId="{491AAA73-28B1-407A-B7FD-970DB328C567}" dt="2023-03-30T12:21:06.465" v="5403" actId="2696"/>
        <pc:sldMkLst>
          <pc:docMk/>
          <pc:sldMk cId="3386543003" sldId="300"/>
        </pc:sldMkLst>
        <pc:spChg chg="add mod">
          <ac:chgData name="Smruti Ranjan Sarangi" userId="e0ea421f-ad6a-4d5d-9997-e211934aa2e5" providerId="ADAL" clId="{491AAA73-28B1-407A-B7FD-970DB328C567}" dt="2023-03-30T08:17:23.479" v="2885" actId="14100"/>
          <ac:spMkLst>
            <pc:docMk/>
            <pc:sldMk cId="3386543003" sldId="300"/>
            <ac:spMk id="3" creationId="{BD616392-7766-0295-8CAC-FD30DBEFDDE5}"/>
          </ac:spMkLst>
        </pc:spChg>
        <pc:spChg chg="ord">
          <ac:chgData name="Smruti Ranjan Sarangi" userId="e0ea421f-ad6a-4d5d-9997-e211934aa2e5" providerId="ADAL" clId="{491AAA73-28B1-407A-B7FD-970DB328C567}" dt="2023-03-30T08:22:08.287" v="3133" actId="167"/>
          <ac:spMkLst>
            <pc:docMk/>
            <pc:sldMk cId="3386543003" sldId="300"/>
            <ac:spMk id="6" creationId="{EA10C0A1-C68D-08DE-175A-9B08FD1AC7B6}"/>
          </ac:spMkLst>
        </pc:spChg>
        <pc:spChg chg="add mod">
          <ac:chgData name="Smruti Ranjan Sarangi" userId="e0ea421f-ad6a-4d5d-9997-e211934aa2e5" providerId="ADAL" clId="{491AAA73-28B1-407A-B7FD-970DB328C567}" dt="2023-03-30T08:17:17.645" v="2883" actId="13822"/>
          <ac:spMkLst>
            <pc:docMk/>
            <pc:sldMk cId="3386543003" sldId="300"/>
            <ac:spMk id="9" creationId="{A8EE7ABF-CE01-53A8-6F5D-8CD7D16D664F}"/>
          </ac:spMkLst>
        </pc:spChg>
        <pc:spChg chg="add mod">
          <ac:chgData name="Smruti Ranjan Sarangi" userId="e0ea421f-ad6a-4d5d-9997-e211934aa2e5" providerId="ADAL" clId="{491AAA73-28B1-407A-B7FD-970DB328C567}" dt="2023-03-30T08:17:14.297" v="2882" actId="14100"/>
          <ac:spMkLst>
            <pc:docMk/>
            <pc:sldMk cId="3386543003" sldId="300"/>
            <ac:spMk id="10" creationId="{2D6C92B1-BE29-1940-FC00-02C05E25E2FD}"/>
          </ac:spMkLst>
        </pc:spChg>
        <pc:spChg chg="add mod">
          <ac:chgData name="Smruti Ranjan Sarangi" userId="e0ea421f-ad6a-4d5d-9997-e211934aa2e5" providerId="ADAL" clId="{491AAA73-28B1-407A-B7FD-970DB328C567}" dt="2023-03-30T08:19:56.067" v="3035" actId="13822"/>
          <ac:spMkLst>
            <pc:docMk/>
            <pc:sldMk cId="3386543003" sldId="300"/>
            <ac:spMk id="11" creationId="{1DAAAF58-D7DA-2173-6944-82F455BE30F4}"/>
          </ac:spMkLst>
        </pc:spChg>
        <pc:spChg chg="add mod ord">
          <ac:chgData name="Smruti Ranjan Sarangi" userId="e0ea421f-ad6a-4d5d-9997-e211934aa2e5" providerId="ADAL" clId="{491AAA73-28B1-407A-B7FD-970DB328C567}" dt="2023-03-30T08:22:04.548" v="3132" actId="167"/>
          <ac:spMkLst>
            <pc:docMk/>
            <pc:sldMk cId="3386543003" sldId="300"/>
            <ac:spMk id="12" creationId="{29E36262-5570-5E5A-975F-FFA9F70FCBA0}"/>
          </ac:spMkLst>
        </pc:spChg>
      </pc:sldChg>
      <pc:sldChg chg="modSp add del mod">
        <pc:chgData name="Smruti Ranjan Sarangi" userId="e0ea421f-ad6a-4d5d-9997-e211934aa2e5" providerId="ADAL" clId="{491AAA73-28B1-407A-B7FD-970DB328C567}" dt="2023-03-30T08:08:37.931" v="2693" actId="2696"/>
        <pc:sldMkLst>
          <pc:docMk/>
          <pc:sldMk cId="3446744973" sldId="300"/>
        </pc:sldMkLst>
        <pc:spChg chg="mod">
          <ac:chgData name="Smruti Ranjan Sarangi" userId="e0ea421f-ad6a-4d5d-9997-e211934aa2e5" providerId="ADAL" clId="{491AAA73-28B1-407A-B7FD-970DB328C567}" dt="2023-03-30T08:05:31.798" v="2688" actId="1076"/>
          <ac:spMkLst>
            <pc:docMk/>
            <pc:sldMk cId="3446744973" sldId="300"/>
            <ac:spMk id="6" creationId="{EA10C0A1-C68D-08DE-175A-9B08FD1AC7B6}"/>
          </ac:spMkLst>
        </pc:spChg>
      </pc:sldChg>
      <pc:sldChg chg="modSp add mod">
        <pc:chgData name="Smruti Ranjan Sarangi" userId="e0ea421f-ad6a-4d5d-9997-e211934aa2e5" providerId="ADAL" clId="{491AAA73-28B1-407A-B7FD-970DB328C567}" dt="2023-03-30T12:21:40.421" v="5424" actId="1076"/>
        <pc:sldMkLst>
          <pc:docMk/>
          <pc:sldMk cId="3944578845" sldId="300"/>
        </pc:sldMkLst>
        <pc:spChg chg="mod">
          <ac:chgData name="Smruti Ranjan Sarangi" userId="e0ea421f-ad6a-4d5d-9997-e211934aa2e5" providerId="ADAL" clId="{491AAA73-28B1-407A-B7FD-970DB328C567}" dt="2023-03-30T12:21:40.421" v="5424" actId="1076"/>
          <ac:spMkLst>
            <pc:docMk/>
            <pc:sldMk cId="3944578845" sldId="300"/>
            <ac:spMk id="2" creationId="{7C901FA7-48D0-0B41-F179-33393C558100}"/>
          </ac:spMkLst>
        </pc:spChg>
        <pc:spChg chg="mod">
          <ac:chgData name="Smruti Ranjan Sarangi" userId="e0ea421f-ad6a-4d5d-9997-e211934aa2e5" providerId="ADAL" clId="{491AAA73-28B1-407A-B7FD-970DB328C567}" dt="2023-03-30T12:21:35.812" v="5422" actId="1076"/>
          <ac:spMkLst>
            <pc:docMk/>
            <pc:sldMk cId="3944578845" sldId="300"/>
            <ac:spMk id="7" creationId="{C0648F3D-7749-3BC1-9A1E-B9A91266A3E6}"/>
          </ac:spMkLst>
        </pc:spChg>
        <pc:picChg chg="mod">
          <ac:chgData name="Smruti Ranjan Sarangi" userId="e0ea421f-ad6a-4d5d-9997-e211934aa2e5" providerId="ADAL" clId="{491AAA73-28B1-407A-B7FD-970DB328C567}" dt="2023-03-30T12:21:38.273" v="5423" actId="1076"/>
          <ac:picMkLst>
            <pc:docMk/>
            <pc:sldMk cId="3944578845" sldId="300"/>
            <ac:picMk id="8" creationId="{00F13E1D-3ED5-6556-50EC-5560C82DA7A5}"/>
          </ac:picMkLst>
        </pc:picChg>
      </pc:sldChg>
      <pc:sldChg chg="new del">
        <pc:chgData name="Smruti Ranjan Sarangi" userId="e0ea421f-ad6a-4d5d-9997-e211934aa2e5" providerId="ADAL" clId="{491AAA73-28B1-407A-B7FD-970DB328C567}" dt="2023-03-30T12:15:58.400" v="5402" actId="47"/>
        <pc:sldMkLst>
          <pc:docMk/>
          <pc:sldMk cId="2628667462" sldId="301"/>
        </pc:sldMkLst>
      </pc:sldChg>
      <pc:sldChg chg="del">
        <pc:chgData name="Smruti Ranjan Sarangi" userId="e0ea421f-ad6a-4d5d-9997-e211934aa2e5" providerId="ADAL" clId="{491AAA73-28B1-407A-B7FD-970DB328C567}" dt="2023-03-30T08:05:28.375" v="2687" actId="47"/>
        <pc:sldMkLst>
          <pc:docMk/>
          <pc:sldMk cId="3612866128" sldId="301"/>
        </pc:sldMkLst>
      </pc:sldChg>
      <pc:sldChg chg="addSp delSp modSp new mod">
        <pc:chgData name="Smruti Ranjan Sarangi" userId="e0ea421f-ad6a-4d5d-9997-e211934aa2e5" providerId="ADAL" clId="{491AAA73-28B1-407A-B7FD-970DB328C567}" dt="2023-04-03T07:11:25.671" v="6376" actId="14100"/>
        <pc:sldMkLst>
          <pc:docMk/>
          <pc:sldMk cId="3674012475" sldId="302"/>
        </pc:sldMkLst>
        <pc:spChg chg="mod">
          <ac:chgData name="Smruti Ranjan Sarangi" userId="e0ea421f-ad6a-4d5d-9997-e211934aa2e5" providerId="ADAL" clId="{491AAA73-28B1-407A-B7FD-970DB328C567}" dt="2023-03-30T08:43:41.625" v="3590" actId="20577"/>
          <ac:spMkLst>
            <pc:docMk/>
            <pc:sldMk cId="3674012475" sldId="302"/>
            <ac:spMk id="2" creationId="{21A92939-644B-6B3A-8E1A-74F94E8C550C}"/>
          </ac:spMkLst>
        </pc:spChg>
        <pc:spChg chg="add mod">
          <ac:chgData name="Smruti Ranjan Sarangi" userId="e0ea421f-ad6a-4d5d-9997-e211934aa2e5" providerId="ADAL" clId="{491AAA73-28B1-407A-B7FD-970DB328C567}" dt="2023-04-03T07:11:25.671" v="6376" actId="14100"/>
          <ac:spMkLst>
            <pc:docMk/>
            <pc:sldMk cId="3674012475" sldId="302"/>
            <ac:spMk id="6" creationId="{A2EBA844-994E-D6B4-58E1-0367F52FB95B}"/>
          </ac:spMkLst>
        </pc:spChg>
        <pc:spChg chg="add mod">
          <ac:chgData name="Smruti Ranjan Sarangi" userId="e0ea421f-ad6a-4d5d-9997-e211934aa2e5" providerId="ADAL" clId="{491AAA73-28B1-407A-B7FD-970DB328C567}" dt="2023-03-30T12:08:51.222" v="5356"/>
          <ac:spMkLst>
            <pc:docMk/>
            <pc:sldMk cId="3674012475" sldId="302"/>
            <ac:spMk id="7" creationId="{09CCC9D7-BCB6-3F53-96BE-817E8BAED5FA}"/>
          </ac:spMkLst>
        </pc:spChg>
        <pc:spChg chg="add del mod">
          <ac:chgData name="Smruti Ranjan Sarangi" userId="e0ea421f-ad6a-4d5d-9997-e211934aa2e5" providerId="ADAL" clId="{491AAA73-28B1-407A-B7FD-970DB328C567}" dt="2023-03-30T12:08:45.475" v="5354" actId="478"/>
          <ac:spMkLst>
            <pc:docMk/>
            <pc:sldMk cId="3674012475" sldId="302"/>
            <ac:spMk id="8" creationId="{FF5D34B7-AA11-FEAF-0B08-BCCAEC2C2CCE}"/>
          </ac:spMkLst>
        </pc:spChg>
      </pc:sldChg>
      <pc:sldChg chg="addSp delSp modSp new del mod">
        <pc:chgData name="Smruti Ranjan Sarangi" userId="e0ea421f-ad6a-4d5d-9997-e211934aa2e5" providerId="ADAL" clId="{491AAA73-28B1-407A-B7FD-970DB328C567}" dt="2023-04-03T11:57:56.861" v="7903" actId="47"/>
        <pc:sldMkLst>
          <pc:docMk/>
          <pc:sldMk cId="678940310" sldId="303"/>
        </pc:sldMkLst>
        <pc:spChg chg="mod">
          <ac:chgData name="Smruti Ranjan Sarangi" userId="e0ea421f-ad6a-4d5d-9997-e211934aa2e5" providerId="ADAL" clId="{491AAA73-28B1-407A-B7FD-970DB328C567}" dt="2023-03-30T08:43:47.577" v="3595" actId="20577"/>
          <ac:spMkLst>
            <pc:docMk/>
            <pc:sldMk cId="678940310" sldId="303"/>
            <ac:spMk id="2" creationId="{E692E954-D8C1-DF9E-7852-4F1592500D5B}"/>
          </ac:spMkLst>
        </pc:spChg>
        <pc:spChg chg="mod">
          <ac:chgData name="Smruti Ranjan Sarangi" userId="e0ea421f-ad6a-4d5d-9997-e211934aa2e5" providerId="ADAL" clId="{491AAA73-28B1-407A-B7FD-970DB328C567}" dt="2023-03-30T13:29:38.424" v="5828" actId="20577"/>
          <ac:spMkLst>
            <pc:docMk/>
            <pc:sldMk cId="678940310" sldId="303"/>
            <ac:spMk id="3" creationId="{9E6252B1-4EE8-0DCF-5321-4CC67CB22ABF}"/>
          </ac:spMkLst>
        </pc:spChg>
        <pc:spChg chg="add del mod">
          <ac:chgData name="Smruti Ranjan Sarangi" userId="e0ea421f-ad6a-4d5d-9997-e211934aa2e5" providerId="ADAL" clId="{491AAA73-28B1-407A-B7FD-970DB328C567}" dt="2023-03-30T13:25:10.168" v="5553" actId="21"/>
          <ac:spMkLst>
            <pc:docMk/>
            <pc:sldMk cId="678940310" sldId="303"/>
            <ac:spMk id="6" creationId="{3382AFB8-C822-675E-EF65-039FAFE23B0F}"/>
          </ac:spMkLst>
        </pc:spChg>
      </pc:sldChg>
      <pc:sldChg chg="addSp modSp new mod">
        <pc:chgData name="Smruti Ranjan Sarangi" userId="e0ea421f-ad6a-4d5d-9997-e211934aa2e5" providerId="ADAL" clId="{491AAA73-28B1-407A-B7FD-970DB328C567}" dt="2023-03-30T11:57:28.737" v="5327" actId="1076"/>
        <pc:sldMkLst>
          <pc:docMk/>
          <pc:sldMk cId="879568818" sldId="304"/>
        </pc:sldMkLst>
        <pc:spChg chg="mod">
          <ac:chgData name="Smruti Ranjan Sarangi" userId="e0ea421f-ad6a-4d5d-9997-e211934aa2e5" providerId="ADAL" clId="{491AAA73-28B1-407A-B7FD-970DB328C567}" dt="2023-03-30T11:39:44.189" v="4625" actId="20577"/>
          <ac:spMkLst>
            <pc:docMk/>
            <pc:sldMk cId="879568818" sldId="304"/>
            <ac:spMk id="2" creationId="{38085C73-9A02-E1F7-0F6A-19367CDEB804}"/>
          </ac:spMkLst>
        </pc:spChg>
        <pc:spChg chg="mod">
          <ac:chgData name="Smruti Ranjan Sarangi" userId="e0ea421f-ad6a-4d5d-9997-e211934aa2e5" providerId="ADAL" clId="{491AAA73-28B1-407A-B7FD-970DB328C567}" dt="2023-03-30T11:52:58.753" v="5254" actId="27636"/>
          <ac:spMkLst>
            <pc:docMk/>
            <pc:sldMk cId="879568818" sldId="304"/>
            <ac:spMk id="3" creationId="{D5FF1B74-353A-5FD7-4265-AB6EED565D0E}"/>
          </ac:spMkLst>
        </pc:spChg>
        <pc:spChg chg="add mod">
          <ac:chgData name="Smruti Ranjan Sarangi" userId="e0ea421f-ad6a-4d5d-9997-e211934aa2e5" providerId="ADAL" clId="{491AAA73-28B1-407A-B7FD-970DB328C567}" dt="2023-03-30T11:53:01.571" v="5255" actId="1076"/>
          <ac:spMkLst>
            <pc:docMk/>
            <pc:sldMk cId="879568818" sldId="304"/>
            <ac:spMk id="6" creationId="{78F27055-9146-263C-B58F-A70948351704}"/>
          </ac:spMkLst>
        </pc:spChg>
        <pc:spChg chg="add mod">
          <ac:chgData name="Smruti Ranjan Sarangi" userId="e0ea421f-ad6a-4d5d-9997-e211934aa2e5" providerId="ADAL" clId="{491AAA73-28B1-407A-B7FD-970DB328C567}" dt="2023-03-30T11:57:27.437" v="5326" actId="14100"/>
          <ac:spMkLst>
            <pc:docMk/>
            <pc:sldMk cId="879568818" sldId="304"/>
            <ac:spMk id="7" creationId="{1E162B96-58D5-1137-81E7-51DE725BAA63}"/>
          </ac:spMkLst>
        </pc:spChg>
        <pc:picChg chg="add mod">
          <ac:chgData name="Smruti Ranjan Sarangi" userId="e0ea421f-ad6a-4d5d-9997-e211934aa2e5" providerId="ADAL" clId="{491AAA73-28B1-407A-B7FD-970DB328C567}" dt="2023-03-30T11:57:28.737" v="5327" actId="1076"/>
          <ac:picMkLst>
            <pc:docMk/>
            <pc:sldMk cId="879568818" sldId="304"/>
            <ac:picMk id="8" creationId="{A122481E-3CC0-7923-5569-F35D5D5600C1}"/>
          </ac:picMkLst>
        </pc:picChg>
      </pc:sldChg>
      <pc:sldChg chg="modSp new mod">
        <pc:chgData name="Smruti Ranjan Sarangi" userId="e0ea421f-ad6a-4d5d-9997-e211934aa2e5" providerId="ADAL" clId="{491AAA73-28B1-407A-B7FD-970DB328C567}" dt="2023-03-30T14:07:50.884" v="6337" actId="207"/>
        <pc:sldMkLst>
          <pc:docMk/>
          <pc:sldMk cId="3460496003" sldId="305"/>
        </pc:sldMkLst>
        <pc:spChg chg="mod">
          <ac:chgData name="Smruti Ranjan Sarangi" userId="e0ea421f-ad6a-4d5d-9997-e211934aa2e5" providerId="ADAL" clId="{491AAA73-28B1-407A-B7FD-970DB328C567}" dt="2023-03-30T11:57:45.397" v="5349" actId="20577"/>
          <ac:spMkLst>
            <pc:docMk/>
            <pc:sldMk cId="3460496003" sldId="305"/>
            <ac:spMk id="2" creationId="{3749C197-ADD6-C686-A6BC-D5804076109E}"/>
          </ac:spMkLst>
        </pc:spChg>
        <pc:spChg chg="mod">
          <ac:chgData name="Smruti Ranjan Sarangi" userId="e0ea421f-ad6a-4d5d-9997-e211934aa2e5" providerId="ADAL" clId="{491AAA73-28B1-407A-B7FD-970DB328C567}" dt="2023-03-30T14:07:50.884" v="6337" actId="207"/>
          <ac:spMkLst>
            <pc:docMk/>
            <pc:sldMk cId="3460496003" sldId="305"/>
            <ac:spMk id="3" creationId="{FD4AF4D3-C1B4-6AD2-8796-2C1275FF7CB8}"/>
          </ac:spMkLst>
        </pc:spChg>
      </pc:sldChg>
      <pc:sldChg chg="addSp delSp modSp new mod setBg">
        <pc:chgData name="Smruti Ranjan Sarangi" userId="e0ea421f-ad6a-4d5d-9997-e211934aa2e5" providerId="ADAL" clId="{491AAA73-28B1-407A-B7FD-970DB328C567}" dt="2023-04-14T12:46:23.976" v="15265" actId="1076"/>
        <pc:sldMkLst>
          <pc:docMk/>
          <pc:sldMk cId="6882430" sldId="306"/>
        </pc:sldMkLst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" creationId="{4E36AE30-AF15-22C9-977F-B59CE7E538FB}"/>
          </ac:spMkLst>
        </pc:spChg>
        <pc:spChg chg="del">
          <ac:chgData name="Smruti Ranjan Sarangi" userId="e0ea421f-ad6a-4d5d-9997-e211934aa2e5" providerId="ADAL" clId="{491AAA73-28B1-407A-B7FD-970DB328C567}" dt="2023-03-30T12:11:10.541" v="5358"/>
          <ac:spMkLst>
            <pc:docMk/>
            <pc:sldMk cId="6882430" sldId="306"/>
            <ac:spMk id="2" creationId="{D24F215C-12B3-2223-7E4F-3560FC3E3C2E}"/>
          </ac:spMkLst>
        </pc:spChg>
        <pc:spChg chg="mod">
          <ac:chgData name="Smruti Ranjan Sarangi" userId="e0ea421f-ad6a-4d5d-9997-e211934aa2e5" providerId="ADAL" clId="{491AAA73-28B1-407A-B7FD-970DB328C567}" dt="2023-04-03T13:43:25.251" v="8537" actId="1076"/>
          <ac:spMkLst>
            <pc:docMk/>
            <pc:sldMk cId="6882430" sldId="306"/>
            <ac:spMk id="3" creationId="{9D25ECB2-EEF1-5B01-A354-605392DD6EFC}"/>
          </ac:spMkLst>
        </pc:spChg>
        <pc:spChg chg="mod">
          <ac:chgData name="Smruti Ranjan Sarangi" userId="e0ea421f-ad6a-4d5d-9997-e211934aa2e5" providerId="ADAL" clId="{491AAA73-28B1-407A-B7FD-970DB328C567}" dt="2023-04-04T12:31:30.609" v="9009" actId="1076"/>
          <ac:spMkLst>
            <pc:docMk/>
            <pc:sldMk cId="6882430" sldId="306"/>
            <ac:spMk id="4" creationId="{38036526-DF2D-5079-63EA-1E6997E8260C}"/>
          </ac:spMkLst>
        </pc:spChg>
        <pc:spChg chg="mod">
          <ac:chgData name="Smruti Ranjan Sarangi" userId="e0ea421f-ad6a-4d5d-9997-e211934aa2e5" providerId="ADAL" clId="{491AAA73-28B1-407A-B7FD-970DB328C567}" dt="2023-04-04T12:31:30.609" v="9009" actId="1076"/>
          <ac:spMkLst>
            <pc:docMk/>
            <pc:sldMk cId="6882430" sldId="306"/>
            <ac:spMk id="5" creationId="{124AB6FB-9BAD-DCF9-DBE4-AA02895E9275}"/>
          </ac:spMkLst>
        </pc:spChg>
        <pc:spChg chg="add del mod">
          <ac:chgData name="Smruti Ranjan Sarangi" userId="e0ea421f-ad6a-4d5d-9997-e211934aa2e5" providerId="ADAL" clId="{491AAA73-28B1-407A-B7FD-970DB328C567}" dt="2023-03-30T12:11:32.773" v="5370" actId="478"/>
          <ac:spMkLst>
            <pc:docMk/>
            <pc:sldMk cId="6882430" sldId="306"/>
            <ac:spMk id="6" creationId="{1970640F-410C-E41D-BBBC-67E73FFF48F5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6" creationId="{81F12067-99CB-5850-DDDC-E5D7052B3561}"/>
          </ac:spMkLst>
        </pc:spChg>
        <pc:spChg chg="add mod">
          <ac:chgData name="Smruti Ranjan Sarangi" userId="e0ea421f-ad6a-4d5d-9997-e211934aa2e5" providerId="ADAL" clId="{491AAA73-28B1-407A-B7FD-970DB328C567}" dt="2023-04-04T13:31:20.711" v="9367" actId="1076"/>
          <ac:spMkLst>
            <pc:docMk/>
            <pc:sldMk cId="6882430" sldId="306"/>
            <ac:spMk id="7" creationId="{987B3732-2ABF-9FF2-CB45-6DE3C087C718}"/>
          </ac:spMkLst>
        </pc:spChg>
        <pc:spChg chg="add mod">
          <ac:chgData name="Smruti Ranjan Sarangi" userId="e0ea421f-ad6a-4d5d-9997-e211934aa2e5" providerId="ADAL" clId="{491AAA73-28B1-407A-B7FD-970DB328C567}" dt="2023-04-04T13:23:31.919" v="9313" actId="14100"/>
          <ac:spMkLst>
            <pc:docMk/>
            <pc:sldMk cId="6882430" sldId="306"/>
            <ac:spMk id="9" creationId="{303F618F-2239-9434-9E0B-7DA31E6D1EBB}"/>
          </ac:spMkLst>
        </pc:spChg>
        <pc:spChg chg="add mod">
          <ac:chgData name="Smruti Ranjan Sarangi" userId="e0ea421f-ad6a-4d5d-9997-e211934aa2e5" providerId="ADAL" clId="{491AAA73-28B1-407A-B7FD-970DB328C567}" dt="2023-04-14T12:46:23.976" v="15265" actId="1076"/>
          <ac:spMkLst>
            <pc:docMk/>
            <pc:sldMk cId="6882430" sldId="306"/>
            <ac:spMk id="13" creationId="{66BBC750-1CD7-236B-C831-A7715FB2E2F4}"/>
          </ac:spMkLst>
        </pc:spChg>
        <pc:spChg chg="add mod">
          <ac:chgData name="Smruti Ranjan Sarangi" userId="e0ea421f-ad6a-4d5d-9997-e211934aa2e5" providerId="ADAL" clId="{491AAA73-28B1-407A-B7FD-970DB328C567}" dt="2023-04-14T12:44:35.177" v="15258" actId="207"/>
          <ac:spMkLst>
            <pc:docMk/>
            <pc:sldMk cId="6882430" sldId="306"/>
            <ac:spMk id="14" creationId="{7CA8D78E-0D75-27CE-F6B9-0848E8D31F59}"/>
          </ac:spMkLst>
        </pc:spChg>
        <pc:spChg chg="add del">
          <ac:chgData name="Smruti Ranjan Sarangi" userId="e0ea421f-ad6a-4d5d-9997-e211934aa2e5" providerId="ADAL" clId="{491AAA73-28B1-407A-B7FD-970DB328C567}" dt="2023-04-03T07:18:06.296" v="6429" actId="26606"/>
          <ac:spMkLst>
            <pc:docMk/>
            <pc:sldMk cId="6882430" sldId="306"/>
            <ac:spMk id="15" creationId="{C7F55EAC-550A-4BDD-9099-3F20B8FA0EBC}"/>
          </ac:spMkLst>
        </pc:spChg>
        <pc:spChg chg="add del">
          <ac:chgData name="Smruti Ranjan Sarangi" userId="e0ea421f-ad6a-4d5d-9997-e211934aa2e5" providerId="ADAL" clId="{491AAA73-28B1-407A-B7FD-970DB328C567}" dt="2023-04-03T07:18:06.296" v="6429" actId="26606"/>
          <ac:spMkLst>
            <pc:docMk/>
            <pc:sldMk cId="6882430" sldId="306"/>
            <ac:spMk id="17" creationId="{DC4F5A5F-493F-49AE-89B6-D5AF5EBC8B0E}"/>
          </ac:spMkLst>
        </pc:spChg>
        <pc:spChg chg="add mod">
          <ac:chgData name="Smruti Ranjan Sarangi" userId="e0ea421f-ad6a-4d5d-9997-e211934aa2e5" providerId="ADAL" clId="{491AAA73-28B1-407A-B7FD-970DB328C567}" dt="2023-04-04T12:31:24.499" v="9008" actId="1076"/>
          <ac:spMkLst>
            <pc:docMk/>
            <pc:sldMk cId="6882430" sldId="306"/>
            <ac:spMk id="18" creationId="{3D156ACE-C06C-C313-1C6A-64FA0E39EA77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0" creationId="{DC1ED2F7-E8B7-118E-C3DC-1042A5949BD9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2" creationId="{9C859E2A-01D2-2323-EF7C-59FF0A34B73C}"/>
          </ac:spMkLst>
        </pc:spChg>
        <pc:picChg chg="add mod">
          <ac:chgData name="Smruti Ranjan Sarangi" userId="e0ea421f-ad6a-4d5d-9997-e211934aa2e5" providerId="ADAL" clId="{491AAA73-28B1-407A-B7FD-970DB328C567}" dt="2023-04-03T09:56:43.073" v="6953" actId="1076"/>
          <ac:picMkLst>
            <pc:docMk/>
            <pc:sldMk cId="6882430" sldId="306"/>
            <ac:picMk id="8" creationId="{F007829A-7655-B27B-DA5B-A99A4435F4E9}"/>
          </ac:picMkLst>
        </pc:picChg>
        <pc:picChg chg="add mod">
          <ac:chgData name="Smruti Ranjan Sarangi" userId="e0ea421f-ad6a-4d5d-9997-e211934aa2e5" providerId="ADAL" clId="{491AAA73-28B1-407A-B7FD-970DB328C567}" dt="2023-04-04T13:31:37.901" v="9370" actId="1076"/>
          <ac:picMkLst>
            <pc:docMk/>
            <pc:sldMk cId="6882430" sldId="306"/>
            <ac:picMk id="15" creationId="{F46B4406-A3B8-E7BE-5A50-02E86C4D8FFA}"/>
          </ac:picMkLst>
        </pc:picChg>
        <pc:cxnChg chg="add mod">
          <ac:chgData name="Smruti Ranjan Sarangi" userId="e0ea421f-ad6a-4d5d-9997-e211934aa2e5" providerId="ADAL" clId="{491AAA73-28B1-407A-B7FD-970DB328C567}" dt="2023-04-04T12:31:35.330" v="9011" actId="1076"/>
          <ac:cxnSpMkLst>
            <pc:docMk/>
            <pc:sldMk cId="6882430" sldId="306"/>
            <ac:cxnSpMk id="10" creationId="{0CB29497-3431-4279-C3C6-E6A36A6305BD}"/>
          </ac:cxnSpMkLst>
        </pc:cxnChg>
        <pc:cxnChg chg="add mod">
          <ac:chgData name="Smruti Ranjan Sarangi" userId="e0ea421f-ad6a-4d5d-9997-e211934aa2e5" providerId="ADAL" clId="{491AAA73-28B1-407A-B7FD-970DB328C567}" dt="2023-04-04T12:31:38.299" v="9012" actId="14100"/>
          <ac:cxnSpMkLst>
            <pc:docMk/>
            <pc:sldMk cId="6882430" sldId="306"/>
            <ac:cxnSpMk id="11" creationId="{CDF54676-C11E-AAA6-D0FA-3248AEE9A0BF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12" creationId="{E0EF9CBF-2CA8-2C09-1FE2-F90D987F9485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19" creationId="{0EFC05F4-5389-6ED5-4F49-5DA01F9A3FE0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21" creationId="{BF1ABB8F-5977-B53D-EEDB-FB8A46E6CEFC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3-30T13:56:00.441" v="6083" actId="113"/>
        <pc:sldMkLst>
          <pc:docMk/>
          <pc:sldMk cId="1757381681" sldId="307"/>
        </pc:sldMkLst>
        <pc:spChg chg="mod">
          <ac:chgData name="Smruti Ranjan Sarangi" userId="e0ea421f-ad6a-4d5d-9997-e211934aa2e5" providerId="ADAL" clId="{491AAA73-28B1-407A-B7FD-970DB328C567}" dt="2023-03-30T13:35:19.332" v="5888" actId="20577"/>
          <ac:spMkLst>
            <pc:docMk/>
            <pc:sldMk cId="1757381681" sldId="307"/>
            <ac:spMk id="2" creationId="{FB692E0F-1048-C404-7BB0-E28AEFB67653}"/>
          </ac:spMkLst>
        </pc:spChg>
        <pc:spChg chg="del">
          <ac:chgData name="Smruti Ranjan Sarangi" userId="e0ea421f-ad6a-4d5d-9997-e211934aa2e5" providerId="ADAL" clId="{491AAA73-28B1-407A-B7FD-970DB328C567}" dt="2023-03-30T13:08:16.360" v="5459" actId="478"/>
          <ac:spMkLst>
            <pc:docMk/>
            <pc:sldMk cId="1757381681" sldId="307"/>
            <ac:spMk id="3" creationId="{5B16AF5F-B93E-F834-6306-A2EC72DBCE91}"/>
          </ac:spMkLst>
        </pc:spChg>
        <pc:spChg chg="add mod">
          <ac:chgData name="Smruti Ranjan Sarangi" userId="e0ea421f-ad6a-4d5d-9997-e211934aa2e5" providerId="ADAL" clId="{491AAA73-28B1-407A-B7FD-970DB328C567}" dt="2023-03-30T13:39:15.559" v="5918" actId="1076"/>
          <ac:spMkLst>
            <pc:docMk/>
            <pc:sldMk cId="1757381681" sldId="307"/>
            <ac:spMk id="8" creationId="{84655506-FAB1-D1FC-91D4-20D4526077EB}"/>
          </ac:spMkLst>
        </pc:spChg>
        <pc:spChg chg="add mod">
          <ac:chgData name="Smruti Ranjan Sarangi" userId="e0ea421f-ad6a-4d5d-9997-e211934aa2e5" providerId="ADAL" clId="{491AAA73-28B1-407A-B7FD-970DB328C567}" dt="2023-03-30T13:25:24.260" v="5556" actId="1076"/>
          <ac:spMkLst>
            <pc:docMk/>
            <pc:sldMk cId="1757381681" sldId="307"/>
            <ac:spMk id="9" creationId="{27E03DFB-5571-FDCB-2081-D8FC0338B9EC}"/>
          </ac:spMkLst>
        </pc:spChg>
        <pc:spChg chg="add mod">
          <ac:chgData name="Smruti Ranjan Sarangi" userId="e0ea421f-ad6a-4d5d-9997-e211934aa2e5" providerId="ADAL" clId="{491AAA73-28B1-407A-B7FD-970DB328C567}" dt="2023-03-30T13:39:04.409" v="5903" actId="13822"/>
          <ac:spMkLst>
            <pc:docMk/>
            <pc:sldMk cId="1757381681" sldId="307"/>
            <ac:spMk id="10" creationId="{5AB0F2A1-45DF-9C42-F7F2-1DE6B79F6AD8}"/>
          </ac:spMkLst>
        </pc:spChg>
        <pc:spChg chg="add mod">
          <ac:chgData name="Smruti Ranjan Sarangi" userId="e0ea421f-ad6a-4d5d-9997-e211934aa2e5" providerId="ADAL" clId="{491AAA73-28B1-407A-B7FD-970DB328C567}" dt="2023-03-30T13:39:01.444" v="5902" actId="13822"/>
          <ac:spMkLst>
            <pc:docMk/>
            <pc:sldMk cId="1757381681" sldId="307"/>
            <ac:spMk id="11" creationId="{99CD22FF-FFAB-89D2-4D58-5D28E1827CDC}"/>
          </ac:spMkLst>
        </pc:spChg>
        <pc:spChg chg="add mod">
          <ac:chgData name="Smruti Ranjan Sarangi" userId="e0ea421f-ad6a-4d5d-9997-e211934aa2e5" providerId="ADAL" clId="{491AAA73-28B1-407A-B7FD-970DB328C567}" dt="2023-03-30T13:39:12.204" v="5917" actId="20577"/>
          <ac:spMkLst>
            <pc:docMk/>
            <pc:sldMk cId="1757381681" sldId="307"/>
            <ac:spMk id="12" creationId="{698D1401-992F-C645-24A1-E53B66C14146}"/>
          </ac:spMkLst>
        </pc:spChg>
        <pc:spChg chg="add mod">
          <ac:chgData name="Smruti Ranjan Sarangi" userId="e0ea421f-ad6a-4d5d-9997-e211934aa2e5" providerId="ADAL" clId="{491AAA73-28B1-407A-B7FD-970DB328C567}" dt="2023-03-30T13:39:46.269" v="5934" actId="1076"/>
          <ac:spMkLst>
            <pc:docMk/>
            <pc:sldMk cId="1757381681" sldId="307"/>
            <ac:spMk id="13" creationId="{9809CC22-5600-1C84-878D-ECEE0F24A420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4" creationId="{45D43605-01B9-BC17-58C5-B29CEB56EE3A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5" creationId="{A40D5D10-3055-731D-326F-F0801658C43D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6" creationId="{793EB5B8-20BC-75F6-C407-1DEF1FB2B9DF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7" creationId="{B75B80DB-C961-8099-7322-E6122C5756D1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8" creationId="{0C65B316-50B1-3D4E-2EDD-1F04A99583FB}"/>
          </ac:spMkLst>
        </pc:spChg>
        <pc:spChg chg="add mod">
          <ac:chgData name="Smruti Ranjan Sarangi" userId="e0ea421f-ad6a-4d5d-9997-e211934aa2e5" providerId="ADAL" clId="{491AAA73-28B1-407A-B7FD-970DB328C567}" dt="2023-03-30T13:53:38.385" v="5957" actId="14100"/>
          <ac:spMkLst>
            <pc:docMk/>
            <pc:sldMk cId="1757381681" sldId="307"/>
            <ac:spMk id="19" creationId="{6BE807C3-9EDF-C438-3D9A-A982FBEC0EFF}"/>
          </ac:spMkLst>
        </pc:spChg>
        <pc:spChg chg="add mod">
          <ac:chgData name="Smruti Ranjan Sarangi" userId="e0ea421f-ad6a-4d5d-9997-e211934aa2e5" providerId="ADAL" clId="{491AAA73-28B1-407A-B7FD-970DB328C567}" dt="2023-03-30T13:54:51.604" v="5990" actId="20577"/>
          <ac:spMkLst>
            <pc:docMk/>
            <pc:sldMk cId="1757381681" sldId="307"/>
            <ac:spMk id="20" creationId="{3F76C3F6-652F-35AC-1370-1D56DF71B8FB}"/>
          </ac:spMkLst>
        </pc:spChg>
        <pc:spChg chg="add del mod">
          <ac:chgData name="Smruti Ranjan Sarangi" userId="e0ea421f-ad6a-4d5d-9997-e211934aa2e5" providerId="ADAL" clId="{491AAA73-28B1-407A-B7FD-970DB328C567}" dt="2023-03-30T13:54:47.164" v="5984" actId="478"/>
          <ac:spMkLst>
            <pc:docMk/>
            <pc:sldMk cId="1757381681" sldId="307"/>
            <ac:spMk id="21" creationId="{5C1F5697-57A0-BA15-6549-DBD64CB41C1C}"/>
          </ac:spMkLst>
        </pc:spChg>
        <pc:spChg chg="add mod">
          <ac:chgData name="Smruti Ranjan Sarangi" userId="e0ea421f-ad6a-4d5d-9997-e211934aa2e5" providerId="ADAL" clId="{491AAA73-28B1-407A-B7FD-970DB328C567}" dt="2023-03-30T13:55:07.906" v="6004" actId="14100"/>
          <ac:spMkLst>
            <pc:docMk/>
            <pc:sldMk cId="1757381681" sldId="307"/>
            <ac:spMk id="22" creationId="{3061227F-687D-0C5E-E56D-C11CCC9B6EC8}"/>
          </ac:spMkLst>
        </pc:spChg>
        <pc:spChg chg="add mod">
          <ac:chgData name="Smruti Ranjan Sarangi" userId="e0ea421f-ad6a-4d5d-9997-e211934aa2e5" providerId="ADAL" clId="{491AAA73-28B1-407A-B7FD-970DB328C567}" dt="2023-03-30T13:56:00.441" v="6083" actId="113"/>
          <ac:spMkLst>
            <pc:docMk/>
            <pc:sldMk cId="1757381681" sldId="307"/>
            <ac:spMk id="23" creationId="{4C863FC7-E491-5C31-3E83-2F7749CC0ACB}"/>
          </ac:spMkLst>
        </pc:spChg>
        <pc:graphicFrameChg chg="add del mod modGraphic">
          <ac:chgData name="Smruti Ranjan Sarangi" userId="e0ea421f-ad6a-4d5d-9997-e211934aa2e5" providerId="ADAL" clId="{491AAA73-28B1-407A-B7FD-970DB328C567}" dt="2023-03-30T13:23:27.905" v="5507" actId="478"/>
          <ac:graphicFrameMkLst>
            <pc:docMk/>
            <pc:sldMk cId="1757381681" sldId="307"/>
            <ac:graphicFrameMk id="7" creationId="{68E7A40C-93AC-9282-DCCE-96BE1D1B547E}"/>
          </ac:graphicFrameMkLst>
        </pc:graphicFrameChg>
        <pc:picChg chg="add mod">
          <ac:chgData name="Smruti Ranjan Sarangi" userId="e0ea421f-ad6a-4d5d-9997-e211934aa2e5" providerId="ADAL" clId="{491AAA73-28B1-407A-B7FD-970DB328C567}" dt="2023-03-30T13:08:24.620" v="5461" actId="1076"/>
          <ac:picMkLst>
            <pc:docMk/>
            <pc:sldMk cId="1757381681" sldId="307"/>
            <ac:picMk id="6" creationId="{701DF0FE-E474-A5B8-05C5-89E25ADDB019}"/>
          </ac:picMkLst>
        </pc:picChg>
      </pc:sldChg>
      <pc:sldChg chg="addSp modSp new del mod">
        <pc:chgData name="Smruti Ranjan Sarangi" userId="e0ea421f-ad6a-4d5d-9997-e211934aa2e5" providerId="ADAL" clId="{491AAA73-28B1-407A-B7FD-970DB328C567}" dt="2023-03-30T13:53:14.854" v="5952" actId="47"/>
        <pc:sldMkLst>
          <pc:docMk/>
          <pc:sldMk cId="355411109" sldId="308"/>
        </pc:sldMkLst>
        <pc:spChg chg="mod">
          <ac:chgData name="Smruti Ranjan Sarangi" userId="e0ea421f-ad6a-4d5d-9997-e211934aa2e5" providerId="ADAL" clId="{491AAA73-28B1-407A-B7FD-970DB328C567}" dt="2023-03-30T13:35:11.135" v="5883" actId="20577"/>
          <ac:spMkLst>
            <pc:docMk/>
            <pc:sldMk cId="355411109" sldId="308"/>
            <ac:spMk id="2" creationId="{184F61C6-0769-CE49-6B3E-209408714809}"/>
          </ac:spMkLst>
        </pc:spChg>
        <pc:spChg chg="mod">
          <ac:chgData name="Smruti Ranjan Sarangi" userId="e0ea421f-ad6a-4d5d-9997-e211934aa2e5" providerId="ADAL" clId="{491AAA73-28B1-407A-B7FD-970DB328C567}" dt="2023-03-30T13:35:51.058" v="5889" actId="14100"/>
          <ac:spMkLst>
            <pc:docMk/>
            <pc:sldMk cId="355411109" sldId="308"/>
            <ac:spMk id="3" creationId="{5D7D075D-D71D-800B-D9DF-767C168D0D69}"/>
          </ac:spMkLst>
        </pc:spChg>
        <pc:spChg chg="add mod">
          <ac:chgData name="Smruti Ranjan Sarangi" userId="e0ea421f-ad6a-4d5d-9997-e211934aa2e5" providerId="ADAL" clId="{491AAA73-28B1-407A-B7FD-970DB328C567}" dt="2023-03-30T13:36:10.241" v="5895" actId="207"/>
          <ac:spMkLst>
            <pc:docMk/>
            <pc:sldMk cId="355411109" sldId="308"/>
            <ac:spMk id="6" creationId="{A4607654-4FA5-E3E8-CE11-E1FAD8BDC9A3}"/>
          </ac:spMkLst>
        </pc:spChg>
      </pc:sldChg>
      <pc:sldChg chg="del">
        <pc:chgData name="Smruti Ranjan Sarangi" userId="e0ea421f-ad6a-4d5d-9997-e211934aa2e5" providerId="ADAL" clId="{491AAA73-28B1-407A-B7FD-970DB328C567}" dt="2023-04-12T13:03:19.310" v="13115" actId="47"/>
        <pc:sldMkLst>
          <pc:docMk/>
          <pc:sldMk cId="1741073188" sldId="310"/>
        </pc:sldMkLst>
      </pc:sldChg>
      <pc:sldChg chg="addSp modSp mod">
        <pc:chgData name="Smruti Ranjan Sarangi" userId="e0ea421f-ad6a-4d5d-9997-e211934aa2e5" providerId="ADAL" clId="{491AAA73-28B1-407A-B7FD-970DB328C567}" dt="2023-04-03T07:28:37.063" v="6756" actId="1076"/>
        <pc:sldMkLst>
          <pc:docMk/>
          <pc:sldMk cId="3176689047" sldId="311"/>
        </pc:sldMkLst>
        <pc:spChg chg="add mod">
          <ac:chgData name="Smruti Ranjan Sarangi" userId="e0ea421f-ad6a-4d5d-9997-e211934aa2e5" providerId="ADAL" clId="{491AAA73-28B1-407A-B7FD-970DB328C567}" dt="2023-04-03T05:53:19.022" v="6345" actId="1076"/>
          <ac:spMkLst>
            <pc:docMk/>
            <pc:sldMk cId="3176689047" sldId="311"/>
            <ac:spMk id="7" creationId="{A95DFC57-1F12-78F1-B66C-E0CB880F2C7F}"/>
          </ac:spMkLst>
        </pc:spChg>
        <pc:spChg chg="mod">
          <ac:chgData name="Smruti Ranjan Sarangi" userId="e0ea421f-ad6a-4d5d-9997-e211934aa2e5" providerId="ADAL" clId="{491AAA73-28B1-407A-B7FD-970DB328C567}" dt="2023-04-03T05:53:13.336" v="6344" actId="1076"/>
          <ac:spMkLst>
            <pc:docMk/>
            <pc:sldMk cId="3176689047" sldId="311"/>
            <ac:spMk id="10" creationId="{846616AF-8CF3-C437-9C70-2F7542261B89}"/>
          </ac:spMkLst>
        </pc:spChg>
        <pc:spChg chg="add mod">
          <ac:chgData name="Smruti Ranjan Sarangi" userId="e0ea421f-ad6a-4d5d-9997-e211934aa2e5" providerId="ADAL" clId="{491AAA73-28B1-407A-B7FD-970DB328C567}" dt="2023-04-03T05:53:39.662" v="6369" actId="1076"/>
          <ac:spMkLst>
            <pc:docMk/>
            <pc:sldMk cId="3176689047" sldId="311"/>
            <ac:spMk id="11" creationId="{582ED7A6-345F-EFD4-5D4B-73C6F851FE75}"/>
          </ac:spMkLst>
        </pc:spChg>
        <pc:spChg chg="add mod">
          <ac:chgData name="Smruti Ranjan Sarangi" userId="e0ea421f-ad6a-4d5d-9997-e211934aa2e5" providerId="ADAL" clId="{491AAA73-28B1-407A-B7FD-970DB328C567}" dt="2023-04-03T07:25:53.650" v="6706" actId="14100"/>
          <ac:spMkLst>
            <pc:docMk/>
            <pc:sldMk cId="3176689047" sldId="311"/>
            <ac:spMk id="13" creationId="{92E72581-528C-90F0-0BEA-4BA69CBC3D8E}"/>
          </ac:spMkLst>
        </pc:spChg>
        <pc:spChg chg="add mod">
          <ac:chgData name="Smruti Ranjan Sarangi" userId="e0ea421f-ad6a-4d5d-9997-e211934aa2e5" providerId="ADAL" clId="{491AAA73-28B1-407A-B7FD-970DB328C567}" dt="2023-04-03T07:26:40.220" v="6717" actId="1076"/>
          <ac:spMkLst>
            <pc:docMk/>
            <pc:sldMk cId="3176689047" sldId="311"/>
            <ac:spMk id="14" creationId="{D1D293DE-CD43-3982-594B-1CA261015209}"/>
          </ac:spMkLst>
        </pc:spChg>
        <pc:spChg chg="add mod">
          <ac:chgData name="Smruti Ranjan Sarangi" userId="e0ea421f-ad6a-4d5d-9997-e211934aa2e5" providerId="ADAL" clId="{491AAA73-28B1-407A-B7FD-970DB328C567}" dt="2023-04-03T07:26:55.868" v="6728" actId="1076"/>
          <ac:spMkLst>
            <pc:docMk/>
            <pc:sldMk cId="3176689047" sldId="311"/>
            <ac:spMk id="15" creationId="{C64E0E0C-B46D-F431-0228-A1D6ECE422B4}"/>
          </ac:spMkLst>
        </pc:spChg>
        <pc:spChg chg="add mod">
          <ac:chgData name="Smruti Ranjan Sarangi" userId="e0ea421f-ad6a-4d5d-9997-e211934aa2e5" providerId="ADAL" clId="{491AAA73-28B1-407A-B7FD-970DB328C567}" dt="2023-04-03T07:27:02.123" v="6730" actId="1076"/>
          <ac:spMkLst>
            <pc:docMk/>
            <pc:sldMk cId="3176689047" sldId="311"/>
            <ac:spMk id="16" creationId="{4724E3B4-841B-A895-2A97-2F6528EF0CA7}"/>
          </ac:spMkLst>
        </pc:spChg>
        <pc:spChg chg="add mod">
          <ac:chgData name="Smruti Ranjan Sarangi" userId="e0ea421f-ad6a-4d5d-9997-e211934aa2e5" providerId="ADAL" clId="{491AAA73-28B1-407A-B7FD-970DB328C567}" dt="2023-04-03T07:27:19.737" v="6746" actId="1076"/>
          <ac:spMkLst>
            <pc:docMk/>
            <pc:sldMk cId="3176689047" sldId="311"/>
            <ac:spMk id="17" creationId="{1A09E8AE-549B-BD82-6F58-9711E9E32E10}"/>
          </ac:spMkLst>
        </pc:spChg>
        <pc:picChg chg="add mod">
          <ac:chgData name="Smruti Ranjan Sarangi" userId="e0ea421f-ad6a-4d5d-9997-e211934aa2e5" providerId="ADAL" clId="{491AAA73-28B1-407A-B7FD-970DB328C567}" dt="2023-04-03T07:25:43.801" v="6673" actId="1076"/>
          <ac:picMkLst>
            <pc:docMk/>
            <pc:sldMk cId="3176689047" sldId="311"/>
            <ac:picMk id="12" creationId="{BBB04E0A-FB76-DB3A-34A7-6D83DE602D70}"/>
          </ac:picMkLst>
        </pc:picChg>
        <pc:picChg chg="add mod">
          <ac:chgData name="Smruti Ranjan Sarangi" userId="e0ea421f-ad6a-4d5d-9997-e211934aa2e5" providerId="ADAL" clId="{491AAA73-28B1-407A-B7FD-970DB328C567}" dt="2023-04-03T07:28:37.063" v="6756" actId="1076"/>
          <ac:picMkLst>
            <pc:docMk/>
            <pc:sldMk cId="3176689047" sldId="311"/>
            <ac:picMk id="18" creationId="{D6572C73-5BC0-3214-357B-82188A800E09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2:17:38.847" v="14695" actId="14100"/>
        <pc:sldMkLst>
          <pc:docMk/>
          <pc:sldMk cId="204637900" sldId="312"/>
        </pc:sldMkLst>
        <pc:spChg chg="add mod">
          <ac:chgData name="Smruti Ranjan Sarangi" userId="e0ea421f-ad6a-4d5d-9997-e211934aa2e5" providerId="ADAL" clId="{491AAA73-28B1-407A-B7FD-970DB328C567}" dt="2023-04-04T12:32:51.505" v="9114" actId="14100"/>
          <ac:spMkLst>
            <pc:docMk/>
            <pc:sldMk cId="204637900" sldId="312"/>
            <ac:spMk id="2" creationId="{EE9CECBA-CC76-174E-80CE-CFFCC29C8185}"/>
          </ac:spMkLst>
        </pc:spChg>
        <pc:spChg chg="add del mod">
          <ac:chgData name="Smruti Ranjan Sarangi" userId="e0ea421f-ad6a-4d5d-9997-e211934aa2e5" providerId="ADAL" clId="{491AAA73-28B1-407A-B7FD-970DB328C567}" dt="2023-04-14T12:16:35.207" v="14652" actId="478"/>
          <ac:spMkLst>
            <pc:docMk/>
            <pc:sldMk cId="204637900" sldId="312"/>
            <ac:spMk id="3" creationId="{3E08B2C8-4595-5D01-8C64-87FA4ACE7518}"/>
          </ac:spMkLst>
        </pc:spChg>
        <pc:spChg chg="mod">
          <ac:chgData name="Smruti Ranjan Sarangi" userId="e0ea421f-ad6a-4d5d-9997-e211934aa2e5" providerId="ADAL" clId="{491AAA73-28B1-407A-B7FD-970DB328C567}" dt="2023-04-14T12:16:40.341" v="14655" actId="1076"/>
          <ac:spMkLst>
            <pc:docMk/>
            <pc:sldMk cId="204637900" sldId="312"/>
            <ac:spMk id="6" creationId="{F61D7BBA-D3FD-2219-BCDE-CFEA3C9291B0}"/>
          </ac:spMkLst>
        </pc:spChg>
        <pc:spChg chg="add mod">
          <ac:chgData name="Smruti Ranjan Sarangi" userId="e0ea421f-ad6a-4d5d-9997-e211934aa2e5" providerId="ADAL" clId="{491AAA73-28B1-407A-B7FD-970DB328C567}" dt="2023-04-03T06:43:10.311" v="6374" actId="1582"/>
          <ac:spMkLst>
            <pc:docMk/>
            <pc:sldMk cId="204637900" sldId="312"/>
            <ac:spMk id="10" creationId="{18B68CC6-FB44-8E12-2E31-1384F9BED4C4}"/>
          </ac:spMkLst>
        </pc:spChg>
        <pc:spChg chg="add mod">
          <ac:chgData name="Smruti Ranjan Sarangi" userId="e0ea421f-ad6a-4d5d-9997-e211934aa2e5" providerId="ADAL" clId="{491AAA73-28B1-407A-B7FD-970DB328C567}" dt="2023-04-03T07:26:04.708" v="6711" actId="14100"/>
          <ac:spMkLst>
            <pc:docMk/>
            <pc:sldMk cId="204637900" sldId="312"/>
            <ac:spMk id="12" creationId="{21240FBC-9A3C-0AF1-96E5-576080ED2E50}"/>
          </ac:spMkLst>
        </pc:spChg>
        <pc:spChg chg="add mod">
          <ac:chgData name="Smruti Ranjan Sarangi" userId="e0ea421f-ad6a-4d5d-9997-e211934aa2e5" providerId="ADAL" clId="{491AAA73-28B1-407A-B7FD-970DB328C567}" dt="2023-04-14T12:07:03.215" v="14592" actId="1076"/>
          <ac:spMkLst>
            <pc:docMk/>
            <pc:sldMk cId="204637900" sldId="312"/>
            <ac:spMk id="13" creationId="{09E72A27-E08A-A460-B47A-E7507FA9A0A8}"/>
          </ac:spMkLst>
        </pc:spChg>
        <pc:spChg chg="add mod ord">
          <ac:chgData name="Smruti Ranjan Sarangi" userId="e0ea421f-ad6a-4d5d-9997-e211934aa2e5" providerId="ADAL" clId="{491AAA73-28B1-407A-B7FD-970DB328C567}" dt="2023-04-14T12:17:38.847" v="14695" actId="14100"/>
          <ac:spMkLst>
            <pc:docMk/>
            <pc:sldMk cId="204637900" sldId="312"/>
            <ac:spMk id="14" creationId="{BA5A652C-A471-DB63-8EED-6E1AA2916A7D}"/>
          </ac:spMkLst>
        </pc:spChg>
        <pc:spChg chg="add mod">
          <ac:chgData name="Smruti Ranjan Sarangi" userId="e0ea421f-ad6a-4d5d-9997-e211934aa2e5" providerId="ADAL" clId="{491AAA73-28B1-407A-B7FD-970DB328C567}" dt="2023-04-03T11:56:41.076" v="7878" actId="13822"/>
          <ac:spMkLst>
            <pc:docMk/>
            <pc:sldMk cId="204637900" sldId="312"/>
            <ac:spMk id="14" creationId="{C7403180-C8E0-FC60-FFD3-DA78A85DCB51}"/>
          </ac:spMkLst>
        </pc:spChg>
        <pc:spChg chg="add del mod">
          <ac:chgData name="Smruti Ranjan Sarangi" userId="e0ea421f-ad6a-4d5d-9997-e211934aa2e5" providerId="ADAL" clId="{491AAA73-28B1-407A-B7FD-970DB328C567}" dt="2023-04-04T12:32:30.969" v="9109" actId="478"/>
          <ac:spMkLst>
            <pc:docMk/>
            <pc:sldMk cId="204637900" sldId="312"/>
            <ac:spMk id="15" creationId="{BA284FBF-9F4C-0DE4-D885-46C6580C40D2}"/>
          </ac:spMkLst>
        </pc:spChg>
        <pc:spChg chg="add mod">
          <ac:chgData name="Smruti Ranjan Sarangi" userId="e0ea421f-ad6a-4d5d-9997-e211934aa2e5" providerId="ADAL" clId="{491AAA73-28B1-407A-B7FD-970DB328C567}" dt="2023-04-03T11:57:18.185" v="7900" actId="13822"/>
          <ac:spMkLst>
            <pc:docMk/>
            <pc:sldMk cId="204637900" sldId="312"/>
            <ac:spMk id="16" creationId="{3E0602C6-6C40-96A8-1DE2-D9947D1D8EA7}"/>
          </ac:spMkLst>
        </pc:spChg>
        <pc:picChg chg="add mod">
          <ac:chgData name="Smruti Ranjan Sarangi" userId="e0ea421f-ad6a-4d5d-9997-e211934aa2e5" providerId="ADAL" clId="{491AAA73-28B1-407A-B7FD-970DB328C567}" dt="2023-04-03T07:26:06.549" v="6712" actId="1076"/>
          <ac:picMkLst>
            <pc:docMk/>
            <pc:sldMk cId="204637900" sldId="312"/>
            <ac:picMk id="11" creationId="{450F53BE-5B49-708F-6C99-87E3A9BE1C5F}"/>
          </ac:picMkLst>
        </pc:picChg>
        <pc:cxnChg chg="add del">
          <ac:chgData name="Smruti Ranjan Sarangi" userId="e0ea421f-ad6a-4d5d-9997-e211934aa2e5" providerId="ADAL" clId="{491AAA73-28B1-407A-B7FD-970DB328C567}" dt="2023-04-03T06:42:38.364" v="6371" actId="478"/>
          <ac:cxnSpMkLst>
            <pc:docMk/>
            <pc:sldMk cId="204637900" sldId="312"/>
            <ac:cxnSpMk id="3" creationId="{9728DDD0-2EBB-92B2-B55B-3387D520E18D}"/>
          </ac:cxnSpMkLst>
        </pc:cxnChg>
      </pc:sldChg>
      <pc:sldChg chg="addSp modSp mod">
        <pc:chgData name="Smruti Ranjan Sarangi" userId="e0ea421f-ad6a-4d5d-9997-e211934aa2e5" providerId="ADAL" clId="{491AAA73-28B1-407A-B7FD-970DB328C567}" dt="2023-04-04T12:01:53.549" v="8641" actId="14100"/>
        <pc:sldMkLst>
          <pc:docMk/>
          <pc:sldMk cId="160566764" sldId="313"/>
        </pc:sldMkLst>
        <pc:spChg chg="mod">
          <ac:chgData name="Smruti Ranjan Sarangi" userId="e0ea421f-ad6a-4d5d-9997-e211934aa2e5" providerId="ADAL" clId="{491AAA73-28B1-407A-B7FD-970DB328C567}" dt="2023-04-03T07:15:26.236" v="6399" actId="20577"/>
          <ac:spMkLst>
            <pc:docMk/>
            <pc:sldMk cId="160566764" sldId="313"/>
            <ac:spMk id="2" creationId="{B76E8292-77B6-52D1-C68A-3C0C7D88F09A}"/>
          </ac:spMkLst>
        </pc:spChg>
        <pc:spChg chg="mod">
          <ac:chgData name="Smruti Ranjan Sarangi" userId="e0ea421f-ad6a-4d5d-9997-e211934aa2e5" providerId="ADAL" clId="{491AAA73-28B1-407A-B7FD-970DB328C567}" dt="2023-04-03T11:57:41.117" v="7902" actId="1076"/>
          <ac:spMkLst>
            <pc:docMk/>
            <pc:sldMk cId="160566764" sldId="313"/>
            <ac:spMk id="6" creationId="{479957D2-647D-2A59-EBCC-12F54C144D08}"/>
          </ac:spMkLst>
        </pc:spChg>
        <pc:spChg chg="add mod">
          <ac:chgData name="Smruti Ranjan Sarangi" userId="e0ea421f-ad6a-4d5d-9997-e211934aa2e5" providerId="ADAL" clId="{491AAA73-28B1-407A-B7FD-970DB328C567}" dt="2023-04-03T07:26:12.542" v="6714" actId="1076"/>
          <ac:spMkLst>
            <pc:docMk/>
            <pc:sldMk cId="160566764" sldId="313"/>
            <ac:spMk id="8" creationId="{D7DF51A5-0245-9380-0BE0-2E427F898DEF}"/>
          </ac:spMkLst>
        </pc:spChg>
        <pc:spChg chg="add mod">
          <ac:chgData name="Smruti Ranjan Sarangi" userId="e0ea421f-ad6a-4d5d-9997-e211934aa2e5" providerId="ADAL" clId="{491AAA73-28B1-407A-B7FD-970DB328C567}" dt="2023-04-04T10:30:51.284" v="8570" actId="20577"/>
          <ac:spMkLst>
            <pc:docMk/>
            <pc:sldMk cId="160566764" sldId="313"/>
            <ac:spMk id="9" creationId="{A4E9D29F-EBA4-0651-7DE9-A181EA003944}"/>
          </ac:spMkLst>
        </pc:spChg>
        <pc:spChg chg="add mod">
          <ac:chgData name="Smruti Ranjan Sarangi" userId="e0ea421f-ad6a-4d5d-9997-e211934aa2e5" providerId="ADAL" clId="{491AAA73-28B1-407A-B7FD-970DB328C567}" dt="2023-04-04T10:31:12.485" v="8597" actId="14100"/>
          <ac:spMkLst>
            <pc:docMk/>
            <pc:sldMk cId="160566764" sldId="313"/>
            <ac:spMk id="10" creationId="{3932AC3D-926C-0CFE-D692-7C88000DFBAD}"/>
          </ac:spMkLst>
        </pc:spChg>
        <pc:spChg chg="add mod">
          <ac:chgData name="Smruti Ranjan Sarangi" userId="e0ea421f-ad6a-4d5d-9997-e211934aa2e5" providerId="ADAL" clId="{491AAA73-28B1-407A-B7FD-970DB328C567}" dt="2023-04-04T10:31:23.830" v="8614" actId="13822"/>
          <ac:spMkLst>
            <pc:docMk/>
            <pc:sldMk cId="160566764" sldId="313"/>
            <ac:spMk id="11" creationId="{1DA28783-953E-07B5-434C-A13A44314008}"/>
          </ac:spMkLst>
        </pc:spChg>
        <pc:spChg chg="add mod">
          <ac:chgData name="Smruti Ranjan Sarangi" userId="e0ea421f-ad6a-4d5d-9997-e211934aa2e5" providerId="ADAL" clId="{491AAA73-28B1-407A-B7FD-970DB328C567}" dt="2023-04-04T10:31:37.146" v="8616" actId="1582"/>
          <ac:spMkLst>
            <pc:docMk/>
            <pc:sldMk cId="160566764" sldId="313"/>
            <ac:spMk id="12" creationId="{467CB5E7-F019-AB39-7A62-58CB8C279157}"/>
          </ac:spMkLst>
        </pc:spChg>
        <pc:spChg chg="add mod">
          <ac:chgData name="Smruti Ranjan Sarangi" userId="e0ea421f-ad6a-4d5d-9997-e211934aa2e5" providerId="ADAL" clId="{491AAA73-28B1-407A-B7FD-970DB328C567}" dt="2023-04-04T12:01:53.549" v="8641" actId="14100"/>
          <ac:spMkLst>
            <pc:docMk/>
            <pc:sldMk cId="160566764" sldId="313"/>
            <ac:spMk id="13" creationId="{6B40A5AB-DAAF-0CFD-A4C4-2A385D31CA52}"/>
          </ac:spMkLst>
        </pc:spChg>
        <pc:picChg chg="add mod">
          <ac:chgData name="Smruti Ranjan Sarangi" userId="e0ea421f-ad6a-4d5d-9997-e211934aa2e5" providerId="ADAL" clId="{491AAA73-28B1-407A-B7FD-970DB328C567}" dt="2023-04-03T07:26:12.542" v="6714" actId="1076"/>
          <ac:picMkLst>
            <pc:docMk/>
            <pc:sldMk cId="160566764" sldId="313"/>
            <ac:picMk id="3" creationId="{39C96D66-12E8-A99A-254B-83D9C4C4C599}"/>
          </ac:picMkLst>
        </pc:picChg>
        <pc:picChg chg="mod">
          <ac:chgData name="Smruti Ranjan Sarangi" userId="e0ea421f-ad6a-4d5d-9997-e211934aa2e5" providerId="ADAL" clId="{491AAA73-28B1-407A-B7FD-970DB328C567}" dt="2023-04-03T11:57:41.117" v="7902" actId="1076"/>
          <ac:picMkLst>
            <pc:docMk/>
            <pc:sldMk cId="160566764" sldId="313"/>
            <ac:picMk id="7" creationId="{98A5B2BA-49C7-ED4B-AECD-CCDA98F4ECA8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4:26:01.643" v="17040" actId="20577"/>
        <pc:sldMkLst>
          <pc:docMk/>
          <pc:sldMk cId="2071188690" sldId="314"/>
        </pc:sldMkLst>
        <pc:spChg chg="mod">
          <ac:chgData name="Smruti Ranjan Sarangi" userId="e0ea421f-ad6a-4d5d-9997-e211934aa2e5" providerId="ADAL" clId="{491AAA73-28B1-407A-B7FD-970DB328C567}" dt="2023-04-14T13:57:49.428" v="16763" actId="207"/>
          <ac:spMkLst>
            <pc:docMk/>
            <pc:sldMk cId="2071188690" sldId="314"/>
            <ac:spMk id="2" creationId="{BDFD55EF-6394-86B2-D81E-222576ED3FAE}"/>
          </ac:spMkLst>
        </pc:spChg>
        <pc:spChg chg="mod">
          <ac:chgData name="Smruti Ranjan Sarangi" userId="e0ea421f-ad6a-4d5d-9997-e211934aa2e5" providerId="ADAL" clId="{491AAA73-28B1-407A-B7FD-970DB328C567}" dt="2023-04-14T14:25:27.217" v="17007" actId="207"/>
          <ac:spMkLst>
            <pc:docMk/>
            <pc:sldMk cId="2071188690" sldId="314"/>
            <ac:spMk id="3" creationId="{BDEA2273-D58E-DCD8-6E39-FDD0C3F4B2CF}"/>
          </ac:spMkLst>
        </pc:spChg>
        <pc:spChg chg="add mod">
          <ac:chgData name="Smruti Ranjan Sarangi" userId="e0ea421f-ad6a-4d5d-9997-e211934aa2e5" providerId="ADAL" clId="{491AAA73-28B1-407A-B7FD-970DB328C567}" dt="2023-04-14T14:25:49.289" v="17023" actId="1076"/>
          <ac:spMkLst>
            <pc:docMk/>
            <pc:sldMk cId="2071188690" sldId="314"/>
            <ac:spMk id="6" creationId="{28805C8D-0153-2E17-11A9-43D86DA29C64}"/>
          </ac:spMkLst>
        </pc:spChg>
        <pc:spChg chg="add del mod">
          <ac:chgData name="Smruti Ranjan Sarangi" userId="e0ea421f-ad6a-4d5d-9997-e211934aa2e5" providerId="ADAL" clId="{491AAA73-28B1-407A-B7FD-970DB328C567}" dt="2023-04-03T12:01:08.058" v="7910" actId="478"/>
          <ac:spMkLst>
            <pc:docMk/>
            <pc:sldMk cId="2071188690" sldId="314"/>
            <ac:spMk id="6" creationId="{7FA16618-477A-C20E-1746-024CB699561D}"/>
          </ac:spMkLst>
        </pc:spChg>
        <pc:spChg chg="add mod">
          <ac:chgData name="Smruti Ranjan Sarangi" userId="e0ea421f-ad6a-4d5d-9997-e211934aa2e5" providerId="ADAL" clId="{491AAA73-28B1-407A-B7FD-970DB328C567}" dt="2023-04-14T14:25:52.756" v="17027" actId="20577"/>
          <ac:spMkLst>
            <pc:docMk/>
            <pc:sldMk cId="2071188690" sldId="314"/>
            <ac:spMk id="7" creationId="{A5875381-AF8A-CBB7-3E95-3A916083536A}"/>
          </ac:spMkLst>
        </pc:spChg>
        <pc:spChg chg="add mod">
          <ac:chgData name="Smruti Ranjan Sarangi" userId="e0ea421f-ad6a-4d5d-9997-e211934aa2e5" providerId="ADAL" clId="{491AAA73-28B1-407A-B7FD-970DB328C567}" dt="2023-04-14T14:26:01.643" v="17040" actId="20577"/>
          <ac:spMkLst>
            <pc:docMk/>
            <pc:sldMk cId="2071188690" sldId="314"/>
            <ac:spMk id="8" creationId="{6889CE64-6AA7-A877-8297-1A1F0770E415}"/>
          </ac:spMkLst>
        </pc:spChg>
      </pc:sldChg>
      <pc:sldChg chg="addSp delSp modSp new mod ord">
        <pc:chgData name="Smruti Ranjan Sarangi" userId="e0ea421f-ad6a-4d5d-9997-e211934aa2e5" providerId="ADAL" clId="{491AAA73-28B1-407A-B7FD-970DB328C567}" dt="2023-04-03T11:48:51.559" v="7650" actId="20577"/>
        <pc:sldMkLst>
          <pc:docMk/>
          <pc:sldMk cId="3050010626" sldId="315"/>
        </pc:sldMkLst>
        <pc:spChg chg="mod">
          <ac:chgData name="Smruti Ranjan Sarangi" userId="e0ea421f-ad6a-4d5d-9997-e211934aa2e5" providerId="ADAL" clId="{491AAA73-28B1-407A-B7FD-970DB328C567}" dt="2023-04-03T11:48:51.559" v="7650" actId="20577"/>
          <ac:spMkLst>
            <pc:docMk/>
            <pc:sldMk cId="3050010626" sldId="315"/>
            <ac:spMk id="2" creationId="{EF8C71AF-2947-25FD-7C57-F838FE8429E0}"/>
          </ac:spMkLst>
        </pc:spChg>
        <pc:spChg chg="del">
          <ac:chgData name="Smruti Ranjan Sarangi" userId="e0ea421f-ad6a-4d5d-9997-e211934aa2e5" providerId="ADAL" clId="{491AAA73-28B1-407A-B7FD-970DB328C567}" dt="2023-04-03T07:34:43.951" v="6797" actId="478"/>
          <ac:spMkLst>
            <pc:docMk/>
            <pc:sldMk cId="3050010626" sldId="315"/>
            <ac:spMk id="3" creationId="{ABF1E88A-D87B-C1EE-AEB3-AE8A710CCE1F}"/>
          </ac:spMkLst>
        </pc:spChg>
        <pc:spChg chg="add mod">
          <ac:chgData name="Smruti Ranjan Sarangi" userId="e0ea421f-ad6a-4d5d-9997-e211934aa2e5" providerId="ADAL" clId="{491AAA73-28B1-407A-B7FD-970DB328C567}" dt="2023-04-03T08:24:56.703" v="6855" actId="20577"/>
          <ac:spMkLst>
            <pc:docMk/>
            <pc:sldMk cId="3050010626" sldId="315"/>
            <ac:spMk id="6" creationId="{29ABA061-6C37-D8F7-CAE4-E050524F866B}"/>
          </ac:spMkLst>
        </pc:spChg>
        <pc:spChg chg="add mod">
          <ac:chgData name="Smruti Ranjan Sarangi" userId="e0ea421f-ad6a-4d5d-9997-e211934aa2e5" providerId="ADAL" clId="{491AAA73-28B1-407A-B7FD-970DB328C567}" dt="2023-04-03T07:41:10.092" v="6825" actId="1076"/>
          <ac:spMkLst>
            <pc:docMk/>
            <pc:sldMk cId="3050010626" sldId="315"/>
            <ac:spMk id="9" creationId="{B754874F-760E-25AE-075F-85141CA9016B}"/>
          </ac:spMkLst>
        </pc:spChg>
        <pc:spChg chg="add mod">
          <ac:chgData name="Smruti Ranjan Sarangi" userId="e0ea421f-ad6a-4d5d-9997-e211934aa2e5" providerId="ADAL" clId="{491AAA73-28B1-407A-B7FD-970DB328C567}" dt="2023-04-03T08:27:00.182" v="6903" actId="1582"/>
          <ac:spMkLst>
            <pc:docMk/>
            <pc:sldMk cId="3050010626" sldId="315"/>
            <ac:spMk id="10" creationId="{F1736770-09A2-4C7D-A268-FB604B8CC3D3}"/>
          </ac:spMkLst>
        </pc:spChg>
        <pc:spChg chg="add mod">
          <ac:chgData name="Smruti Ranjan Sarangi" userId="e0ea421f-ad6a-4d5d-9997-e211934aa2e5" providerId="ADAL" clId="{491AAA73-28B1-407A-B7FD-970DB328C567}" dt="2023-04-03T08:31:35.799" v="6942" actId="20577"/>
          <ac:spMkLst>
            <pc:docMk/>
            <pc:sldMk cId="3050010626" sldId="315"/>
            <ac:spMk id="11" creationId="{8EFE5FF3-8AC4-A649-A482-6BB4BF22CE4C}"/>
          </ac:spMkLst>
        </pc:spChg>
        <pc:spChg chg="add mod">
          <ac:chgData name="Smruti Ranjan Sarangi" userId="e0ea421f-ad6a-4d5d-9997-e211934aa2e5" providerId="ADAL" clId="{491AAA73-28B1-407A-B7FD-970DB328C567}" dt="2023-04-03T08:31:46.328" v="6945" actId="14100"/>
          <ac:spMkLst>
            <pc:docMk/>
            <pc:sldMk cId="3050010626" sldId="315"/>
            <ac:spMk id="12" creationId="{4B18278B-CCA3-C702-51EE-BCC757F1E573}"/>
          </ac:spMkLst>
        </pc:spChg>
        <pc:spChg chg="add mod">
          <ac:chgData name="Smruti Ranjan Sarangi" userId="e0ea421f-ad6a-4d5d-9997-e211934aa2e5" providerId="ADAL" clId="{491AAA73-28B1-407A-B7FD-970DB328C567}" dt="2023-04-03T11:48:37.534" v="7648" actId="14100"/>
          <ac:spMkLst>
            <pc:docMk/>
            <pc:sldMk cId="3050010626" sldId="315"/>
            <ac:spMk id="13" creationId="{FACD634B-20AC-740F-D052-FC8BF9ADB743}"/>
          </ac:spMkLst>
        </pc:spChg>
        <pc:spChg chg="add mod">
          <ac:chgData name="Smruti Ranjan Sarangi" userId="e0ea421f-ad6a-4d5d-9997-e211934aa2e5" providerId="ADAL" clId="{491AAA73-28B1-407A-B7FD-970DB328C567}" dt="2023-04-03T11:10:04.266" v="6997" actId="20577"/>
          <ac:spMkLst>
            <pc:docMk/>
            <pc:sldMk cId="3050010626" sldId="315"/>
            <ac:spMk id="14" creationId="{CC539646-0591-A198-4B9C-6FC427BF4423}"/>
          </ac:spMkLst>
        </pc:spChg>
        <pc:spChg chg="add mod">
          <ac:chgData name="Smruti Ranjan Sarangi" userId="e0ea421f-ad6a-4d5d-9997-e211934aa2e5" providerId="ADAL" clId="{491AAA73-28B1-407A-B7FD-970DB328C567}" dt="2023-04-03T11:10:11.914" v="7036" actId="20577"/>
          <ac:spMkLst>
            <pc:docMk/>
            <pc:sldMk cId="3050010626" sldId="315"/>
            <ac:spMk id="15" creationId="{6336A361-E2B3-A171-D7FD-8C0A0BB22863}"/>
          </ac:spMkLst>
        </pc:spChg>
        <pc:spChg chg="add mod ord">
          <ac:chgData name="Smruti Ranjan Sarangi" userId="e0ea421f-ad6a-4d5d-9997-e211934aa2e5" providerId="ADAL" clId="{491AAA73-28B1-407A-B7FD-970DB328C567}" dt="2023-04-03T11:48:09.629" v="7608" actId="20577"/>
          <ac:spMkLst>
            <pc:docMk/>
            <pc:sldMk cId="3050010626" sldId="315"/>
            <ac:spMk id="16" creationId="{F4F30405-D089-1F36-34E7-1D4E68DEFFE9}"/>
          </ac:spMkLst>
        </pc:spChg>
        <pc:picChg chg="add mod">
          <ac:chgData name="Smruti Ranjan Sarangi" userId="e0ea421f-ad6a-4d5d-9997-e211934aa2e5" providerId="ADAL" clId="{491AAA73-28B1-407A-B7FD-970DB328C567}" dt="2023-04-03T07:40:59.775" v="6821" actId="1076"/>
          <ac:picMkLst>
            <pc:docMk/>
            <pc:sldMk cId="3050010626" sldId="315"/>
            <ac:picMk id="7" creationId="{BFC7D735-31DF-A861-1419-E3B6E089ED51}"/>
          </ac:picMkLst>
        </pc:picChg>
        <pc:picChg chg="add mod">
          <ac:chgData name="Smruti Ranjan Sarangi" userId="e0ea421f-ad6a-4d5d-9997-e211934aa2e5" providerId="ADAL" clId="{491AAA73-28B1-407A-B7FD-970DB328C567}" dt="2023-04-03T07:41:10.092" v="6825" actId="1076"/>
          <ac:picMkLst>
            <pc:docMk/>
            <pc:sldMk cId="3050010626" sldId="315"/>
            <ac:picMk id="8" creationId="{4EF31BFF-AD66-3096-0769-C61464B10E14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03T11:55:26.432" v="7839" actId="20577"/>
        <pc:sldMkLst>
          <pc:docMk/>
          <pc:sldMk cId="849566485" sldId="316"/>
        </pc:sldMkLst>
        <pc:spChg chg="mod">
          <ac:chgData name="Smruti Ranjan Sarangi" userId="e0ea421f-ad6a-4d5d-9997-e211934aa2e5" providerId="ADAL" clId="{491AAA73-28B1-407A-B7FD-970DB328C567}" dt="2023-04-03T11:49:19.983" v="7664" actId="20577"/>
          <ac:spMkLst>
            <pc:docMk/>
            <pc:sldMk cId="849566485" sldId="316"/>
            <ac:spMk id="2" creationId="{F4447A99-D652-E396-8619-7CAFC9611183}"/>
          </ac:spMkLst>
        </pc:spChg>
        <pc:spChg chg="del">
          <ac:chgData name="Smruti Ranjan Sarangi" userId="e0ea421f-ad6a-4d5d-9997-e211934aa2e5" providerId="ADAL" clId="{491AAA73-28B1-407A-B7FD-970DB328C567}" dt="2023-04-03T07:40:35.680" v="6810" actId="478"/>
          <ac:spMkLst>
            <pc:docMk/>
            <pc:sldMk cId="849566485" sldId="316"/>
            <ac:spMk id="3" creationId="{B75FAC47-389A-35C1-4E97-F23D2577DE23}"/>
          </ac:spMkLst>
        </pc:spChg>
        <pc:spChg chg="add mod">
          <ac:chgData name="Smruti Ranjan Sarangi" userId="e0ea421f-ad6a-4d5d-9997-e211934aa2e5" providerId="ADAL" clId="{491AAA73-28B1-407A-B7FD-970DB328C567}" dt="2023-04-03T08:07:01.819" v="6839" actId="20577"/>
          <ac:spMkLst>
            <pc:docMk/>
            <pc:sldMk cId="849566485" sldId="316"/>
            <ac:spMk id="6" creationId="{9F274B28-EBD5-6A79-2868-1B4472FD9E12}"/>
          </ac:spMkLst>
        </pc:spChg>
        <pc:spChg chg="add mod">
          <ac:chgData name="Smruti Ranjan Sarangi" userId="e0ea421f-ad6a-4d5d-9997-e211934aa2e5" providerId="ADAL" clId="{491AAA73-28B1-407A-B7FD-970DB328C567}" dt="2023-04-03T07:41:07.043" v="6823" actId="1076"/>
          <ac:spMkLst>
            <pc:docMk/>
            <pc:sldMk cId="849566485" sldId="316"/>
            <ac:spMk id="9" creationId="{454BE62F-37F7-8A02-0DD4-E9224F4B2AE2}"/>
          </ac:spMkLst>
        </pc:spChg>
        <pc:spChg chg="add mod">
          <ac:chgData name="Smruti Ranjan Sarangi" userId="e0ea421f-ad6a-4d5d-9997-e211934aa2e5" providerId="ADAL" clId="{491AAA73-28B1-407A-B7FD-970DB328C567}" dt="2023-04-03T08:08:45.110" v="6843" actId="1076"/>
          <ac:spMkLst>
            <pc:docMk/>
            <pc:sldMk cId="849566485" sldId="316"/>
            <ac:spMk id="10" creationId="{886B1A91-0201-E4BD-61A3-0A941BA37856}"/>
          </ac:spMkLst>
        </pc:spChg>
        <pc:spChg chg="add del mod">
          <ac:chgData name="Smruti Ranjan Sarangi" userId="e0ea421f-ad6a-4d5d-9997-e211934aa2e5" providerId="ADAL" clId="{491AAA73-28B1-407A-B7FD-970DB328C567}" dt="2023-04-03T08:08:53.579" v="6846" actId="478"/>
          <ac:spMkLst>
            <pc:docMk/>
            <pc:sldMk cId="849566485" sldId="316"/>
            <ac:spMk id="11" creationId="{1F512E14-5869-92CC-6E01-725FDDF3F708}"/>
          </ac:spMkLst>
        </pc:spChg>
        <pc:spChg chg="add mod">
          <ac:chgData name="Smruti Ranjan Sarangi" userId="e0ea421f-ad6a-4d5d-9997-e211934aa2e5" providerId="ADAL" clId="{491AAA73-28B1-407A-B7FD-970DB328C567}" dt="2023-04-03T11:50:58.789" v="7706" actId="1076"/>
          <ac:spMkLst>
            <pc:docMk/>
            <pc:sldMk cId="849566485" sldId="316"/>
            <ac:spMk id="12" creationId="{F99F5DDF-C871-A5FC-31C1-27F086150B70}"/>
          </ac:spMkLst>
        </pc:spChg>
        <pc:spChg chg="add mod">
          <ac:chgData name="Smruti Ranjan Sarangi" userId="e0ea421f-ad6a-4d5d-9997-e211934aa2e5" providerId="ADAL" clId="{491AAA73-28B1-407A-B7FD-970DB328C567}" dt="2023-04-03T11:52:02.208" v="7776" actId="6549"/>
          <ac:spMkLst>
            <pc:docMk/>
            <pc:sldMk cId="849566485" sldId="316"/>
            <ac:spMk id="13" creationId="{0F644A4F-9DB5-19BA-4608-0625532A4050}"/>
          </ac:spMkLst>
        </pc:spChg>
        <pc:spChg chg="add mod">
          <ac:chgData name="Smruti Ranjan Sarangi" userId="e0ea421f-ad6a-4d5d-9997-e211934aa2e5" providerId="ADAL" clId="{491AAA73-28B1-407A-B7FD-970DB328C567}" dt="2023-04-03T11:52:25.250" v="7798" actId="14100"/>
          <ac:spMkLst>
            <pc:docMk/>
            <pc:sldMk cId="849566485" sldId="316"/>
            <ac:spMk id="14" creationId="{0EC08BC4-A8C4-03BA-DDDF-31444744A09F}"/>
          </ac:spMkLst>
        </pc:spChg>
        <pc:spChg chg="add mod">
          <ac:chgData name="Smruti Ranjan Sarangi" userId="e0ea421f-ad6a-4d5d-9997-e211934aa2e5" providerId="ADAL" clId="{491AAA73-28B1-407A-B7FD-970DB328C567}" dt="2023-04-03T11:55:26.432" v="7839" actId="20577"/>
          <ac:spMkLst>
            <pc:docMk/>
            <pc:sldMk cId="849566485" sldId="316"/>
            <ac:spMk id="15" creationId="{E1045EB0-AD2C-6BDD-6357-C78C6852FA8E}"/>
          </ac:spMkLst>
        </pc:spChg>
        <pc:picChg chg="add mod">
          <ac:chgData name="Smruti Ranjan Sarangi" userId="e0ea421f-ad6a-4d5d-9997-e211934aa2e5" providerId="ADAL" clId="{491AAA73-28B1-407A-B7FD-970DB328C567}" dt="2023-04-03T07:40:55.445" v="6819" actId="1076"/>
          <ac:picMkLst>
            <pc:docMk/>
            <pc:sldMk cId="849566485" sldId="316"/>
            <ac:picMk id="7" creationId="{62221B48-2641-7224-E72E-B07D1B93B02D}"/>
          </ac:picMkLst>
        </pc:picChg>
        <pc:picChg chg="add mod">
          <ac:chgData name="Smruti Ranjan Sarangi" userId="e0ea421f-ad6a-4d5d-9997-e211934aa2e5" providerId="ADAL" clId="{491AAA73-28B1-407A-B7FD-970DB328C567}" dt="2023-04-03T07:41:07.043" v="6823" actId="1076"/>
          <ac:picMkLst>
            <pc:docMk/>
            <pc:sldMk cId="849566485" sldId="316"/>
            <ac:picMk id="8" creationId="{CDF923AA-5D0C-180C-61C5-94BA5C87879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03T11:45:23.822" v="7585" actId="20577"/>
        <pc:sldMkLst>
          <pc:docMk/>
          <pc:sldMk cId="1517150267" sldId="317"/>
        </pc:sldMkLst>
        <pc:spChg chg="mod">
          <ac:chgData name="Smruti Ranjan Sarangi" userId="e0ea421f-ad6a-4d5d-9997-e211934aa2e5" providerId="ADAL" clId="{491AAA73-28B1-407A-B7FD-970DB328C567}" dt="2023-04-03T11:34:47.400" v="7532" actId="1076"/>
          <ac:spMkLst>
            <pc:docMk/>
            <pc:sldMk cId="1517150267" sldId="317"/>
            <ac:spMk id="2" creationId="{0F21D032-CBF7-436A-38F2-49026863F0A7}"/>
          </ac:spMkLst>
        </pc:spChg>
        <pc:spChg chg="del">
          <ac:chgData name="Smruti Ranjan Sarangi" userId="e0ea421f-ad6a-4d5d-9997-e211934aa2e5" providerId="ADAL" clId="{491AAA73-28B1-407A-B7FD-970DB328C567}" dt="2023-04-03T11:15:39.062" v="7050" actId="478"/>
          <ac:spMkLst>
            <pc:docMk/>
            <pc:sldMk cId="1517150267" sldId="317"/>
            <ac:spMk id="3" creationId="{5BE46247-E8CD-1F72-A184-531AE43441AC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6" creationId="{7FF3789F-EFF1-1C2A-C2EB-03729B842368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8" creationId="{4FE18C36-FB51-4E4F-C0BE-0EE38ABB3BD9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10" creationId="{31FE4BDD-4C2B-DEC6-F2B0-F6E41A4B0EC0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12" creationId="{B1E85D78-8F75-A44A-BFE5-037C4546FC25}"/>
          </ac:spMkLst>
        </pc:spChg>
        <pc:spChg chg="add mod">
          <ac:chgData name="Smruti Ranjan Sarangi" userId="e0ea421f-ad6a-4d5d-9997-e211934aa2e5" providerId="ADAL" clId="{491AAA73-28B1-407A-B7FD-970DB328C567}" dt="2023-04-03T11:45:23.822" v="7585" actId="20577"/>
          <ac:spMkLst>
            <pc:docMk/>
            <pc:sldMk cId="1517150267" sldId="317"/>
            <ac:spMk id="13" creationId="{05794BCB-3577-716A-81EC-5CEC972FA04C}"/>
          </ac:spMkLst>
        </pc:spChg>
        <pc:spChg chg="add mod">
          <ac:chgData name="Smruti Ranjan Sarangi" userId="e0ea421f-ad6a-4d5d-9997-e211934aa2e5" providerId="ADAL" clId="{491AAA73-28B1-407A-B7FD-970DB328C567}" dt="2023-04-03T11:35:13.478" v="7537" actId="1076"/>
          <ac:spMkLst>
            <pc:docMk/>
            <pc:sldMk cId="1517150267" sldId="317"/>
            <ac:spMk id="14" creationId="{D0D7C6E3-E2D7-A84A-97FF-ED610F84C3A1}"/>
          </ac:spMkLst>
        </pc:spChg>
        <pc:spChg chg="add mod">
          <ac:chgData name="Smruti Ranjan Sarangi" userId="e0ea421f-ad6a-4d5d-9997-e211934aa2e5" providerId="ADAL" clId="{491AAA73-28B1-407A-B7FD-970DB328C567}" dt="2023-04-03T11:35:56.987" v="7550" actId="1076"/>
          <ac:spMkLst>
            <pc:docMk/>
            <pc:sldMk cId="1517150267" sldId="317"/>
            <ac:spMk id="15" creationId="{673F837F-BFCF-3871-0491-8D9FCA0E2423}"/>
          </ac:spMkLst>
        </pc:spChg>
        <pc:spChg chg="add mod">
          <ac:chgData name="Smruti Ranjan Sarangi" userId="e0ea421f-ad6a-4d5d-9997-e211934aa2e5" providerId="ADAL" clId="{491AAA73-28B1-407A-B7FD-970DB328C567}" dt="2023-04-03T11:36:04.389" v="7552" actId="13822"/>
          <ac:spMkLst>
            <pc:docMk/>
            <pc:sldMk cId="1517150267" sldId="317"/>
            <ac:spMk id="16" creationId="{300233E7-564C-9780-CB70-15B79108238E}"/>
          </ac:spMkLst>
        </pc:spChg>
        <pc:picChg chg="add mod or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7" creationId="{DF5B3B83-A27D-50EE-11F7-F6DA36A5A17E}"/>
          </ac:picMkLst>
        </pc:picChg>
        <pc:picChg chg="add mo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9" creationId="{9CBECBC3-F35B-918E-1675-13866B5ECC39}"/>
          </ac:picMkLst>
        </pc:picChg>
        <pc:picChg chg="add mo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11" creationId="{D85910C2-545E-29CB-2BE1-325BC73F339A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04T12:33:55.142" v="9152" actId="207"/>
        <pc:sldMkLst>
          <pc:docMk/>
          <pc:sldMk cId="3508464880" sldId="318"/>
        </pc:sldMkLst>
        <pc:spChg chg="mod">
          <ac:chgData name="Smruti Ranjan Sarangi" userId="e0ea421f-ad6a-4d5d-9997-e211934aa2e5" providerId="ADAL" clId="{491AAA73-28B1-407A-B7FD-970DB328C567}" dt="2023-04-04T12:33:55.142" v="9152" actId="207"/>
          <ac:spMkLst>
            <pc:docMk/>
            <pc:sldMk cId="3508464880" sldId="318"/>
            <ac:spMk id="3" creationId="{7B202BFD-A426-A129-A965-C5576596D6C7}"/>
          </ac:spMkLst>
        </pc:spChg>
        <pc:spChg chg="mod">
          <ac:chgData name="Smruti Ranjan Sarangi" userId="e0ea421f-ad6a-4d5d-9997-e211934aa2e5" providerId="ADAL" clId="{491AAA73-28B1-407A-B7FD-970DB328C567}" dt="2023-04-04T12:27:18.400" v="8977" actId="1076"/>
          <ac:spMkLst>
            <pc:docMk/>
            <pc:sldMk cId="3508464880" sldId="318"/>
            <ac:spMk id="6" creationId="{BECE5A01-2E2B-5036-FD6A-D30EE465B04D}"/>
          </ac:spMkLst>
        </pc:spChg>
        <pc:spChg chg="add mod">
          <ac:chgData name="Smruti Ranjan Sarangi" userId="e0ea421f-ad6a-4d5d-9997-e211934aa2e5" providerId="ADAL" clId="{491AAA73-28B1-407A-B7FD-970DB328C567}" dt="2023-04-04T12:27:31.897" v="9001" actId="403"/>
          <ac:spMkLst>
            <pc:docMk/>
            <pc:sldMk cId="3508464880" sldId="318"/>
            <ac:spMk id="7" creationId="{9FBB1192-B14A-D9E9-536C-D299DF8CC397}"/>
          </ac:spMkLst>
        </pc:spChg>
        <pc:spChg chg="add mod">
          <ac:chgData name="Smruti Ranjan Sarangi" userId="e0ea421f-ad6a-4d5d-9997-e211934aa2e5" providerId="ADAL" clId="{491AAA73-28B1-407A-B7FD-970DB328C567}" dt="2023-04-04T12:33:24.949" v="9118" actId="1076"/>
          <ac:spMkLst>
            <pc:docMk/>
            <pc:sldMk cId="3508464880" sldId="318"/>
            <ac:spMk id="10" creationId="{2636BD8C-4325-59D9-7A6A-1B14AA231FC1}"/>
          </ac:spMkLst>
        </pc:spChg>
        <pc:spChg chg="add mod">
          <ac:chgData name="Smruti Ranjan Sarangi" userId="e0ea421f-ad6a-4d5d-9997-e211934aa2e5" providerId="ADAL" clId="{491AAA73-28B1-407A-B7FD-970DB328C567}" dt="2023-04-04T12:33:42.077" v="9151" actId="13822"/>
          <ac:spMkLst>
            <pc:docMk/>
            <pc:sldMk cId="3508464880" sldId="318"/>
            <ac:spMk id="11" creationId="{4594D481-39AB-B32E-5690-E157292E7513}"/>
          </ac:spMkLst>
        </pc:spChg>
      </pc:sldChg>
      <pc:sldChg chg="addSp delSp modSp new mod">
        <pc:chgData name="Smruti Ranjan Sarangi" userId="e0ea421f-ad6a-4d5d-9997-e211934aa2e5" providerId="ADAL" clId="{491AAA73-28B1-407A-B7FD-970DB328C567}" dt="2023-04-14T13:23:52.657" v="15946" actId="14100"/>
        <pc:sldMkLst>
          <pc:docMk/>
          <pc:sldMk cId="2396721581" sldId="319"/>
        </pc:sldMkLst>
        <pc:spChg chg="mod">
          <ac:chgData name="Smruti Ranjan Sarangi" userId="e0ea421f-ad6a-4d5d-9997-e211934aa2e5" providerId="ADAL" clId="{491AAA73-28B1-407A-B7FD-970DB328C567}" dt="2023-04-14T09:00:26.418" v="13931" actId="1076"/>
          <ac:spMkLst>
            <pc:docMk/>
            <pc:sldMk cId="2396721581" sldId="319"/>
            <ac:spMk id="2" creationId="{A5655A92-AD70-7EF3-78C2-04D42B31D88E}"/>
          </ac:spMkLst>
        </pc:spChg>
        <pc:spChg chg="del mod">
          <ac:chgData name="Smruti Ranjan Sarangi" userId="e0ea421f-ad6a-4d5d-9997-e211934aa2e5" providerId="ADAL" clId="{491AAA73-28B1-407A-B7FD-970DB328C567}" dt="2023-04-14T13:06:55.447" v="15404" actId="21"/>
          <ac:spMkLst>
            <pc:docMk/>
            <pc:sldMk cId="2396721581" sldId="319"/>
            <ac:spMk id="3" creationId="{0884E8E1-9751-872C-8C7F-E3E0CEA2E8F1}"/>
          </ac:spMkLst>
        </pc:spChg>
        <pc:spChg chg="del mod">
          <ac:chgData name="Smruti Ranjan Sarangi" userId="e0ea421f-ad6a-4d5d-9997-e211934aa2e5" providerId="ADAL" clId="{491AAA73-28B1-407A-B7FD-970DB328C567}" dt="2023-04-04T13:22:13.683" v="9200"/>
          <ac:spMkLst>
            <pc:docMk/>
            <pc:sldMk cId="2396721581" sldId="319"/>
            <ac:spMk id="3" creationId="{62C18C42-E291-D6DC-EB53-5BC5DEF924AC}"/>
          </ac:spMkLst>
        </pc:spChg>
        <pc:spChg chg="add del mod">
          <ac:chgData name="Smruti Ranjan Sarangi" userId="e0ea421f-ad6a-4d5d-9997-e211934aa2e5" providerId="ADAL" clId="{491AAA73-28B1-407A-B7FD-970DB328C567}" dt="2023-04-14T09:00:49.554" v="13989" actId="478"/>
          <ac:spMkLst>
            <pc:docMk/>
            <pc:sldMk cId="2396721581" sldId="319"/>
            <ac:spMk id="6" creationId="{4C3D0465-EF73-CDF0-E84A-C30D71F84DCE}"/>
          </ac:spMkLst>
        </pc:spChg>
        <pc:spChg chg="add del mod">
          <ac:chgData name="Smruti Ranjan Sarangi" userId="e0ea421f-ad6a-4d5d-9997-e211934aa2e5" providerId="ADAL" clId="{491AAA73-28B1-407A-B7FD-970DB328C567}" dt="2023-04-04T13:20:21.473" v="9179" actId="478"/>
          <ac:spMkLst>
            <pc:docMk/>
            <pc:sldMk cId="2396721581" sldId="319"/>
            <ac:spMk id="6" creationId="{BF4DF442-FAB7-D33A-A252-122316AE9C19}"/>
          </ac:spMkLst>
        </pc:spChg>
        <pc:spChg chg="add del">
          <ac:chgData name="Smruti Ranjan Sarangi" userId="e0ea421f-ad6a-4d5d-9997-e211934aa2e5" providerId="ADAL" clId="{491AAA73-28B1-407A-B7FD-970DB328C567}" dt="2023-04-04T13:19:56.210" v="9178"/>
          <ac:spMkLst>
            <pc:docMk/>
            <pc:sldMk cId="2396721581" sldId="319"/>
            <ac:spMk id="7" creationId="{95F3D42A-7385-9A26-196A-68ABD7F45966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8" creationId="{370D7DBC-D06E-9798-3260-B6B68600B3F4}"/>
          </ac:spMkLst>
        </pc:spChg>
        <pc:spChg chg="add del mod">
          <ac:chgData name="Smruti Ranjan Sarangi" userId="e0ea421f-ad6a-4d5d-9997-e211934aa2e5" providerId="ADAL" clId="{491AAA73-28B1-407A-B7FD-970DB328C567}" dt="2023-04-14T13:07:32.653" v="15419" actId="478"/>
          <ac:spMkLst>
            <pc:docMk/>
            <pc:sldMk cId="2396721581" sldId="319"/>
            <ac:spMk id="11" creationId="{24177EFA-0124-2DE0-F1D2-6053FA69CCD0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2" creationId="{47C9E54E-01FA-971B-B649-D059716BFF81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3" creationId="{20762882-74CD-09FD-D201-4185606C5DAE}"/>
          </ac:spMkLst>
        </pc:spChg>
        <pc:spChg chg="add mod">
          <ac:chgData name="Smruti Ranjan Sarangi" userId="e0ea421f-ad6a-4d5d-9997-e211934aa2e5" providerId="ADAL" clId="{491AAA73-28B1-407A-B7FD-970DB328C567}" dt="2023-04-04T13:23:35.113" v="9314"/>
          <ac:spMkLst>
            <pc:docMk/>
            <pc:sldMk cId="2396721581" sldId="319"/>
            <ac:spMk id="15" creationId="{9CD4CAF2-E6FB-6643-F3C1-8600660838A2}"/>
          </ac:spMkLst>
        </pc:spChg>
        <pc:spChg chg="add del mod">
          <ac:chgData name="Smruti Ranjan Sarangi" userId="e0ea421f-ad6a-4d5d-9997-e211934aa2e5" providerId="ADAL" clId="{491AAA73-28B1-407A-B7FD-970DB328C567}" dt="2023-04-04T13:31:42.431" v="9373"/>
          <ac:spMkLst>
            <pc:docMk/>
            <pc:sldMk cId="2396721581" sldId="319"/>
            <ac:spMk id="16" creationId="{6448B22C-C39E-9DD5-5AFF-A38FBAD6BE6B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6" creationId="{D98B8566-106D-FF34-6898-6D75B0BA67D2}"/>
          </ac:spMkLst>
        </pc:spChg>
        <pc:spChg chg="add mod">
          <ac:chgData name="Smruti Ranjan Sarangi" userId="e0ea421f-ad6a-4d5d-9997-e211934aa2e5" providerId="ADAL" clId="{491AAA73-28B1-407A-B7FD-970DB328C567}" dt="2023-04-14T13:14:02.616" v="15500" actId="1038"/>
          <ac:spMkLst>
            <pc:docMk/>
            <pc:sldMk cId="2396721581" sldId="319"/>
            <ac:spMk id="17" creationId="{529A20C7-FE84-4FB2-19F1-96B6EFB512A9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20" creationId="{8CC86570-4C6E-A64C-D7D7-FEB082D6B24D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21" creationId="{77877C1C-4865-F568-C31B-70D5FA5AE3D4}"/>
          </ac:spMkLst>
        </pc:spChg>
        <pc:spChg chg="add mod">
          <ac:chgData name="Smruti Ranjan Sarangi" userId="e0ea421f-ad6a-4d5d-9997-e211934aa2e5" providerId="ADAL" clId="{491AAA73-28B1-407A-B7FD-970DB328C567}" dt="2023-04-14T13:07:58.497" v="15423" actId="1076"/>
          <ac:spMkLst>
            <pc:docMk/>
            <pc:sldMk cId="2396721581" sldId="319"/>
            <ac:spMk id="22" creationId="{13816B2A-BD75-48C3-ADE3-E2C6E9ECBFE6}"/>
          </ac:spMkLst>
        </pc:spChg>
        <pc:spChg chg="add del mod">
          <ac:chgData name="Smruti Ranjan Sarangi" userId="e0ea421f-ad6a-4d5d-9997-e211934aa2e5" providerId="ADAL" clId="{491AAA73-28B1-407A-B7FD-970DB328C567}" dt="2023-04-14T13:07:35.639" v="15420" actId="478"/>
          <ac:spMkLst>
            <pc:docMk/>
            <pc:sldMk cId="2396721581" sldId="319"/>
            <ac:spMk id="24" creationId="{512F38D5-D200-BF47-375D-22C2D90D1590}"/>
          </ac:spMkLst>
        </pc:spChg>
        <pc:spChg chg="add mod">
          <ac:chgData name="Smruti Ranjan Sarangi" userId="e0ea421f-ad6a-4d5d-9997-e211934aa2e5" providerId="ADAL" clId="{491AAA73-28B1-407A-B7FD-970DB328C567}" dt="2023-04-14T13:23:15.713" v="15918" actId="1076"/>
          <ac:spMkLst>
            <pc:docMk/>
            <pc:sldMk cId="2396721581" sldId="319"/>
            <ac:spMk id="25" creationId="{8532905D-68E5-54C0-F369-D564B26F1CA8}"/>
          </ac:spMkLst>
        </pc:spChg>
        <pc:spChg chg="add mod">
          <ac:chgData name="Smruti Ranjan Sarangi" userId="e0ea421f-ad6a-4d5d-9997-e211934aa2e5" providerId="ADAL" clId="{491AAA73-28B1-407A-B7FD-970DB328C567}" dt="2023-04-14T13:23:52.657" v="15946" actId="14100"/>
          <ac:spMkLst>
            <pc:docMk/>
            <pc:sldMk cId="2396721581" sldId="319"/>
            <ac:spMk id="26" creationId="{C6E6B67E-7B09-28F8-8311-705058D13495}"/>
          </ac:spMkLst>
        </pc:spChg>
        <pc:graphicFrameChg chg="add del mod">
          <ac:chgData name="Smruti Ranjan Sarangi" userId="e0ea421f-ad6a-4d5d-9997-e211934aa2e5" providerId="ADAL" clId="{491AAA73-28B1-407A-B7FD-970DB328C567}" dt="2023-04-04T13:32:15.470" v="9375" actId="21"/>
          <ac:graphicFrameMkLst>
            <pc:docMk/>
            <pc:sldMk cId="2396721581" sldId="319"/>
            <ac:graphicFrameMk id="17" creationId="{6E458D59-5B56-0E6A-C7D6-6BFEE33C61B5}"/>
          </ac:graphicFrameMkLst>
        </pc:graphicFrameChg>
        <pc:picChg chg="add mod">
          <ac:chgData name="Smruti Ranjan Sarangi" userId="e0ea421f-ad6a-4d5d-9997-e211934aa2e5" providerId="ADAL" clId="{491AAA73-28B1-407A-B7FD-970DB328C567}" dt="2023-04-14T13:07:28.536" v="15417" actId="1076"/>
          <ac:picMkLst>
            <pc:docMk/>
            <pc:sldMk cId="2396721581" sldId="319"/>
            <ac:picMk id="9" creationId="{189100A9-1A6D-48D9-1E9E-249083608E5F}"/>
          </ac:picMkLst>
        </pc:picChg>
        <pc:picChg chg="add del mod">
          <ac:chgData name="Smruti Ranjan Sarangi" userId="e0ea421f-ad6a-4d5d-9997-e211934aa2e5" providerId="ADAL" clId="{491AAA73-28B1-407A-B7FD-970DB328C567}" dt="2023-04-14T13:07:30.457" v="15418" actId="478"/>
          <ac:picMkLst>
            <pc:docMk/>
            <pc:sldMk cId="2396721581" sldId="319"/>
            <ac:picMk id="10" creationId="{CA2A3F7C-B0F3-6A53-CE77-B418DEACE29B}"/>
          </ac:picMkLst>
        </pc:picChg>
        <pc:picChg chg="add mod">
          <ac:chgData name="Smruti Ranjan Sarangi" userId="e0ea421f-ad6a-4d5d-9997-e211934aa2e5" providerId="ADAL" clId="{491AAA73-28B1-407A-B7FD-970DB328C567}" dt="2023-04-04T13:23:35.113" v="9314"/>
          <ac:picMkLst>
            <pc:docMk/>
            <pc:sldMk cId="2396721581" sldId="319"/>
            <ac:picMk id="14" creationId="{E4D72246-EE99-FA98-BC9A-3D419817F4EB}"/>
          </ac:picMkLst>
        </pc:pic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7" creationId="{ADFE1E49-A9DE-B41D-EC39-F4F1BE124B34}"/>
          </ac:cxnSpMkLst>
        </pc:cxn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18" creationId="{B7087D06-65C5-3BA0-88FC-23771764381D}"/>
          </ac:cxnSpMkLst>
        </pc:cxn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19" creationId="{1F4F1FDA-9064-650C-C56B-EAEC31E6A527}"/>
          </ac:cxnSpMkLst>
        </pc:cxnChg>
      </pc:sldChg>
      <pc:sldChg chg="addSp modSp new del mod">
        <pc:chgData name="Smruti Ranjan Sarangi" userId="e0ea421f-ad6a-4d5d-9997-e211934aa2e5" providerId="ADAL" clId="{491AAA73-28B1-407A-B7FD-970DB328C567}" dt="2023-04-12T13:03:21.289" v="13116" actId="47"/>
        <pc:sldMkLst>
          <pc:docMk/>
          <pc:sldMk cId="1509023083" sldId="320"/>
        </pc:sldMkLst>
        <pc:spChg chg="mod">
          <ac:chgData name="Smruti Ranjan Sarangi" userId="e0ea421f-ad6a-4d5d-9997-e211934aa2e5" providerId="ADAL" clId="{491AAA73-28B1-407A-B7FD-970DB328C567}" dt="2023-04-04T13:32:21.490" v="9385" actId="20577"/>
          <ac:spMkLst>
            <pc:docMk/>
            <pc:sldMk cId="1509023083" sldId="320"/>
            <ac:spMk id="2" creationId="{0EA19495-3ED1-F9DF-6068-D3705276F726}"/>
          </ac:spMkLst>
        </pc:spChg>
        <pc:graphicFrameChg chg="add mod">
          <ac:chgData name="Smruti Ranjan Sarangi" userId="e0ea421f-ad6a-4d5d-9997-e211934aa2e5" providerId="ADAL" clId="{491AAA73-28B1-407A-B7FD-970DB328C567}" dt="2023-04-04T13:32:24.947" v="9387" actId="1076"/>
          <ac:graphicFrameMkLst>
            <pc:docMk/>
            <pc:sldMk cId="1509023083" sldId="320"/>
            <ac:graphicFrameMk id="6" creationId="{8083DAA8-B31B-7A61-0C4B-58DDD57C21E3}"/>
          </ac:graphicFrameMkLst>
        </pc:graphicFrameChg>
      </pc:sldChg>
      <pc:sldChg chg="addSp delSp modSp mod ord">
        <pc:chgData name="Smruti Ranjan Sarangi" userId="e0ea421f-ad6a-4d5d-9997-e211934aa2e5" providerId="ADAL" clId="{491AAA73-28B1-407A-B7FD-970DB328C567}" dt="2023-04-14T13:14:12.106" v="15501" actId="114"/>
        <pc:sldMkLst>
          <pc:docMk/>
          <pc:sldMk cId="2354474928" sldId="321"/>
        </pc:sldMkLst>
        <pc:spChg chg="mod">
          <ac:chgData name="Smruti Ranjan Sarangi" userId="e0ea421f-ad6a-4d5d-9997-e211934aa2e5" providerId="ADAL" clId="{491AAA73-28B1-407A-B7FD-970DB328C567}" dt="2023-04-14T13:05:25.904" v="15383" actId="1076"/>
          <ac:spMkLst>
            <pc:docMk/>
            <pc:sldMk cId="2354474928" sldId="321"/>
            <ac:spMk id="2" creationId="{7D25A8D4-7AAA-0E77-6A14-BE1CC07DDD3A}"/>
          </ac:spMkLst>
        </pc:spChg>
        <pc:spChg chg="mod">
          <ac:chgData name="Smruti Ranjan Sarangi" userId="e0ea421f-ad6a-4d5d-9997-e211934aa2e5" providerId="ADAL" clId="{491AAA73-28B1-407A-B7FD-970DB328C567}" dt="2023-04-14T13:07:11.387" v="15413" actId="27636"/>
          <ac:spMkLst>
            <pc:docMk/>
            <pc:sldMk cId="2354474928" sldId="321"/>
            <ac:spMk id="3" creationId="{3FA788B2-9AC2-34E6-17DA-AE967881F60F}"/>
          </ac:spMkLst>
        </pc:spChg>
        <pc:spChg chg="mod">
          <ac:chgData name="Smruti Ranjan Sarangi" userId="e0ea421f-ad6a-4d5d-9997-e211934aa2e5" providerId="ADAL" clId="{491AAA73-28B1-407A-B7FD-970DB328C567}" dt="2023-04-14T13:05:28.084" v="15384" actId="1076"/>
          <ac:spMkLst>
            <pc:docMk/>
            <pc:sldMk cId="2354474928" sldId="321"/>
            <ac:spMk id="6" creationId="{8C2785FD-3C88-301E-56C1-7059F0718846}"/>
          </ac:spMkLst>
        </pc:spChg>
        <pc:spChg chg="del">
          <ac:chgData name="Smruti Ranjan Sarangi" userId="e0ea421f-ad6a-4d5d-9997-e211934aa2e5" providerId="ADAL" clId="{491AAA73-28B1-407A-B7FD-970DB328C567}" dt="2023-04-14T13:03:15.233" v="15314" actId="21"/>
          <ac:spMkLst>
            <pc:docMk/>
            <pc:sldMk cId="2354474928" sldId="321"/>
            <ac:spMk id="7" creationId="{53B5F6D7-97C8-9529-C2C2-84CEC4C01E9D}"/>
          </ac:spMkLst>
        </pc:spChg>
        <pc:spChg chg="add del mod">
          <ac:chgData name="Smruti Ranjan Sarangi" userId="e0ea421f-ad6a-4d5d-9997-e211934aa2e5" providerId="ADAL" clId="{491AAA73-28B1-407A-B7FD-970DB328C567}" dt="2023-04-14T13:05:42.799" v="15385" actId="21"/>
          <ac:spMkLst>
            <pc:docMk/>
            <pc:sldMk cId="2354474928" sldId="321"/>
            <ac:spMk id="8" creationId="{B32394CF-B24E-05B3-55D5-C768F67A6AFD}"/>
          </ac:spMkLst>
        </pc:spChg>
        <pc:spChg chg="del">
          <ac:chgData name="Smruti Ranjan Sarangi" userId="e0ea421f-ad6a-4d5d-9997-e211934aa2e5" providerId="ADAL" clId="{491AAA73-28B1-407A-B7FD-970DB328C567}" dt="2023-04-14T13:03:15.233" v="15314" actId="21"/>
          <ac:spMkLst>
            <pc:docMk/>
            <pc:sldMk cId="2354474928" sldId="321"/>
            <ac:spMk id="10" creationId="{B70D5AF8-854A-8638-9CE7-150EC5585892}"/>
          </ac:spMkLst>
        </pc:spChg>
        <pc:spChg chg="add del mod">
          <ac:chgData name="Smruti Ranjan Sarangi" userId="e0ea421f-ad6a-4d5d-9997-e211934aa2e5" providerId="ADAL" clId="{491AAA73-28B1-407A-B7FD-970DB328C567}" dt="2023-04-14T13:05:42.799" v="15385" actId="21"/>
          <ac:spMkLst>
            <pc:docMk/>
            <pc:sldMk cId="2354474928" sldId="321"/>
            <ac:spMk id="11" creationId="{52722DC5-F2A2-4695-255E-19AD0C0BF3DB}"/>
          </ac:spMkLst>
        </pc:spChg>
        <pc:spChg chg="add del mod">
          <ac:chgData name="Smruti Ranjan Sarangi" userId="e0ea421f-ad6a-4d5d-9997-e211934aa2e5" providerId="ADAL" clId="{491AAA73-28B1-407A-B7FD-970DB328C567}" dt="2023-04-14T13:06:11.090" v="15398" actId="478"/>
          <ac:spMkLst>
            <pc:docMk/>
            <pc:sldMk cId="2354474928" sldId="321"/>
            <ac:spMk id="13" creationId="{F1B1409B-8889-03F8-7582-B6054838C7F7}"/>
          </ac:spMkLst>
        </pc:spChg>
        <pc:spChg chg="add del mod">
          <ac:chgData name="Smruti Ranjan Sarangi" userId="e0ea421f-ad6a-4d5d-9997-e211934aa2e5" providerId="ADAL" clId="{491AAA73-28B1-407A-B7FD-970DB328C567}" dt="2023-04-14T13:06:19.164" v="15400" actId="478"/>
          <ac:spMkLst>
            <pc:docMk/>
            <pc:sldMk cId="2354474928" sldId="321"/>
            <ac:spMk id="15" creationId="{2FF6F6F6-627A-0F1F-A660-78C307666826}"/>
          </ac:spMkLst>
        </pc:spChg>
        <pc:spChg chg="add del mod">
          <ac:chgData name="Smruti Ranjan Sarangi" userId="e0ea421f-ad6a-4d5d-9997-e211934aa2e5" providerId="ADAL" clId="{491AAA73-28B1-407A-B7FD-970DB328C567}" dt="2023-04-14T13:06:19.164" v="15400" actId="478"/>
          <ac:spMkLst>
            <pc:docMk/>
            <pc:sldMk cId="2354474928" sldId="321"/>
            <ac:spMk id="16" creationId="{7EF25B1C-3FD5-8B36-6461-F201C6A5522A}"/>
          </ac:spMkLst>
        </pc:spChg>
        <pc:spChg chg="add del mod">
          <ac:chgData name="Smruti Ranjan Sarangi" userId="e0ea421f-ad6a-4d5d-9997-e211934aa2e5" providerId="ADAL" clId="{491AAA73-28B1-407A-B7FD-970DB328C567}" dt="2023-04-14T13:07:16.867" v="15415"/>
          <ac:spMkLst>
            <pc:docMk/>
            <pc:sldMk cId="2354474928" sldId="321"/>
            <ac:spMk id="18" creationId="{420D69A7-31AD-1570-2619-DA64D3973A6B}"/>
          </ac:spMkLst>
        </pc:spChg>
        <pc:spChg chg="add mod">
          <ac:chgData name="Smruti Ranjan Sarangi" userId="e0ea421f-ad6a-4d5d-9997-e211934aa2e5" providerId="ADAL" clId="{491AAA73-28B1-407A-B7FD-970DB328C567}" dt="2023-04-14T13:14:12.106" v="15501" actId="114"/>
          <ac:spMkLst>
            <pc:docMk/>
            <pc:sldMk cId="2354474928" sldId="321"/>
            <ac:spMk id="19" creationId="{583C9E71-E673-78B9-7D72-F47A7273CA1D}"/>
          </ac:spMkLst>
        </pc:spChg>
        <pc:picChg chg="del">
          <ac:chgData name="Smruti Ranjan Sarangi" userId="e0ea421f-ad6a-4d5d-9997-e211934aa2e5" providerId="ADAL" clId="{491AAA73-28B1-407A-B7FD-970DB328C567}" dt="2023-04-14T13:05:42.799" v="15385" actId="21"/>
          <ac:picMkLst>
            <pc:docMk/>
            <pc:sldMk cId="2354474928" sldId="321"/>
            <ac:picMk id="9" creationId="{B7D418B7-59D1-8687-5E07-BDA8E752D646}"/>
          </ac:picMkLst>
        </pc:picChg>
        <pc:picChg chg="add mod">
          <ac:chgData name="Smruti Ranjan Sarangi" userId="e0ea421f-ad6a-4d5d-9997-e211934aa2e5" providerId="ADAL" clId="{491AAA73-28B1-407A-B7FD-970DB328C567}" dt="2023-04-14T13:05:23.770" v="15382" actId="1076"/>
          <ac:picMkLst>
            <pc:docMk/>
            <pc:sldMk cId="2354474928" sldId="321"/>
            <ac:picMk id="12" creationId="{0256C002-8127-52C7-CD0D-1B2136FBCB02}"/>
          </ac:picMkLst>
        </pc:picChg>
        <pc:picChg chg="add del mod">
          <ac:chgData name="Smruti Ranjan Sarangi" userId="e0ea421f-ad6a-4d5d-9997-e211934aa2e5" providerId="ADAL" clId="{491AAA73-28B1-407A-B7FD-970DB328C567}" dt="2023-04-14T13:06:19.164" v="15400" actId="478"/>
          <ac:picMkLst>
            <pc:docMk/>
            <pc:sldMk cId="2354474928" sldId="321"/>
            <ac:picMk id="14" creationId="{1D260782-AAD8-6175-8656-C0F720E36088}"/>
          </ac:picMkLst>
        </pc:picChg>
        <pc:picChg chg="add mod">
          <ac:chgData name="Smruti Ranjan Sarangi" userId="e0ea421f-ad6a-4d5d-9997-e211934aa2e5" providerId="ADAL" clId="{491AAA73-28B1-407A-B7FD-970DB328C567}" dt="2023-04-14T13:09:17.517" v="15424" actId="1076"/>
          <ac:picMkLst>
            <pc:docMk/>
            <pc:sldMk cId="2354474928" sldId="321"/>
            <ac:picMk id="17" creationId="{6E098035-8F7E-1D11-1C95-3CC7B7B883B4}"/>
          </ac:picMkLst>
        </pc:picChg>
        <pc:picChg chg="add mod">
          <ac:chgData name="Smruti Ranjan Sarangi" userId="e0ea421f-ad6a-4d5d-9997-e211934aa2e5" providerId="ADAL" clId="{491AAA73-28B1-407A-B7FD-970DB328C567}" dt="2023-04-14T13:13:52.343" v="15498" actId="1076"/>
          <ac:picMkLst>
            <pc:docMk/>
            <pc:sldMk cId="2354474928" sldId="321"/>
            <ac:picMk id="20" creationId="{1E2795A3-0603-6199-03DE-4B89A116DD84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14T13:31:25.933" v="16291" actId="207"/>
        <pc:sldMkLst>
          <pc:docMk/>
          <pc:sldMk cId="2417485422" sldId="322"/>
        </pc:sldMkLst>
        <pc:spChg chg="mod">
          <ac:chgData name="Smruti Ranjan Sarangi" userId="e0ea421f-ad6a-4d5d-9997-e211934aa2e5" providerId="ADAL" clId="{491AAA73-28B1-407A-B7FD-970DB328C567}" dt="2023-04-06T13:58:01.857" v="9886" actId="1076"/>
          <ac:spMkLst>
            <pc:docMk/>
            <pc:sldMk cId="2417485422" sldId="322"/>
            <ac:spMk id="2" creationId="{1493C0F8-7754-6306-A2CA-18D220B19FA8}"/>
          </ac:spMkLst>
        </pc:spChg>
        <pc:spChg chg="mod">
          <ac:chgData name="Smruti Ranjan Sarangi" userId="e0ea421f-ad6a-4d5d-9997-e211934aa2e5" providerId="ADAL" clId="{491AAA73-28B1-407A-B7FD-970DB328C567}" dt="2023-04-14T13:31:25.933" v="16291" actId="207"/>
          <ac:spMkLst>
            <pc:docMk/>
            <pc:sldMk cId="2417485422" sldId="322"/>
            <ac:spMk id="3" creationId="{5C41F62F-2543-B562-D6FC-7D2CCDD667FA}"/>
          </ac:spMkLst>
        </pc:spChg>
        <pc:spChg chg="add mod">
          <ac:chgData name="Smruti Ranjan Sarangi" userId="e0ea421f-ad6a-4d5d-9997-e211934aa2e5" providerId="ADAL" clId="{491AAA73-28B1-407A-B7FD-970DB328C567}" dt="2023-04-14T13:31:20.162" v="16290" actId="14100"/>
          <ac:spMkLst>
            <pc:docMk/>
            <pc:sldMk cId="2417485422" sldId="322"/>
            <ac:spMk id="9" creationId="{3DF70F16-7711-78B7-6251-617638DC35F6}"/>
          </ac:spMkLst>
        </pc:spChg>
      </pc:sldChg>
      <pc:sldChg chg="addSp delSp modSp new mod ord">
        <pc:chgData name="Smruti Ranjan Sarangi" userId="e0ea421f-ad6a-4d5d-9997-e211934aa2e5" providerId="ADAL" clId="{491AAA73-28B1-407A-B7FD-970DB328C567}" dt="2023-04-14T13:21:49.089" v="15900" actId="1076"/>
        <pc:sldMkLst>
          <pc:docMk/>
          <pc:sldMk cId="1616031193" sldId="323"/>
        </pc:sldMkLst>
        <pc:spChg chg="mod">
          <ac:chgData name="Smruti Ranjan Sarangi" userId="e0ea421f-ad6a-4d5d-9997-e211934aa2e5" providerId="ADAL" clId="{491AAA73-28B1-407A-B7FD-970DB328C567}" dt="2023-04-06T14:07:48.356" v="10094" actId="20577"/>
          <ac:spMkLst>
            <pc:docMk/>
            <pc:sldMk cId="1616031193" sldId="323"/>
            <ac:spMk id="2" creationId="{6284CD4B-C93F-F4AF-39C9-BC3179701F4E}"/>
          </ac:spMkLst>
        </pc:spChg>
        <pc:spChg chg="del mod">
          <ac:chgData name="Smruti Ranjan Sarangi" userId="e0ea421f-ad6a-4d5d-9997-e211934aa2e5" providerId="ADAL" clId="{491AAA73-28B1-407A-B7FD-970DB328C567}" dt="2023-04-06T14:08:05.225" v="10096" actId="1032"/>
          <ac:spMkLst>
            <pc:docMk/>
            <pc:sldMk cId="1616031193" sldId="323"/>
            <ac:spMk id="3" creationId="{C5EF5206-E0BD-0233-E75A-001E58672373}"/>
          </ac:spMkLst>
        </pc:spChg>
        <pc:spChg chg="add mod">
          <ac:chgData name="Smruti Ranjan Sarangi" userId="e0ea421f-ad6a-4d5d-9997-e211934aa2e5" providerId="ADAL" clId="{491AAA73-28B1-407A-B7FD-970DB328C567}" dt="2023-04-06T14:16:25.764" v="10447" actId="1076"/>
          <ac:spMkLst>
            <pc:docMk/>
            <pc:sldMk cId="1616031193" sldId="323"/>
            <ac:spMk id="7" creationId="{6D8BC22F-E3DF-4432-076C-EFEAEA50D2FC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8" creationId="{F4F96FC2-6011-4B92-2276-2DE2FACBD9BE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9" creationId="{7927C6BC-F434-8B1F-FED9-B5AF755D9D25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10" creationId="{DFB0F627-4180-E033-3C71-EDFCFB2A2D3C}"/>
          </ac:spMkLst>
        </pc:spChg>
        <pc:graphicFrameChg chg="add mod modGraphic">
          <ac:chgData name="Smruti Ranjan Sarangi" userId="e0ea421f-ad6a-4d5d-9997-e211934aa2e5" providerId="ADAL" clId="{491AAA73-28B1-407A-B7FD-970DB328C567}" dt="2023-04-14T13:04:41.670" v="15331" actId="114"/>
          <ac:graphicFrameMkLst>
            <pc:docMk/>
            <pc:sldMk cId="1616031193" sldId="323"/>
            <ac:graphicFrameMk id="6" creationId="{11DE9B9D-2CD9-109F-7744-20517B6654A6}"/>
          </ac:graphicFrameMkLst>
        </pc:graphicFrameChg>
        <pc:picChg chg="add mod">
          <ac:chgData name="Smruti Ranjan Sarangi" userId="e0ea421f-ad6a-4d5d-9997-e211934aa2e5" providerId="ADAL" clId="{491AAA73-28B1-407A-B7FD-970DB328C567}" dt="2023-04-14T13:21:49.089" v="15900" actId="1076"/>
          <ac:picMkLst>
            <pc:docMk/>
            <pc:sldMk cId="1616031193" sldId="323"/>
            <ac:picMk id="7" creationId="{E32FF82A-FB29-B172-437E-3A6155067C6F}"/>
          </ac:picMkLst>
        </pc:picChg>
      </pc:sldChg>
      <pc:sldChg chg="del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1932468777" sldId="324"/>
        </pc:sldMkLst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4027036021" sldId="324"/>
        </pc:sldMkLst>
      </pc:sldChg>
      <pc:sldChg chg="addSp modSp mod">
        <pc:chgData name="Smruti Ranjan Sarangi" userId="e0ea421f-ad6a-4d5d-9997-e211934aa2e5" providerId="ADAL" clId="{491AAA73-28B1-407A-B7FD-970DB328C567}" dt="2023-04-14T14:10:24.400" v="16879" actId="20577"/>
        <pc:sldMkLst>
          <pc:docMk/>
          <pc:sldMk cId="4036609812" sldId="327"/>
        </pc:sldMkLst>
        <pc:spChg chg="mod">
          <ac:chgData name="Smruti Ranjan Sarangi" userId="e0ea421f-ad6a-4d5d-9997-e211934aa2e5" providerId="ADAL" clId="{491AAA73-28B1-407A-B7FD-970DB328C567}" dt="2023-04-14T14:08:57.158" v="16807" actId="1076"/>
          <ac:spMkLst>
            <pc:docMk/>
            <pc:sldMk cId="4036609812" sldId="327"/>
            <ac:spMk id="6" creationId="{48919C8F-2BEA-FCE2-8DC2-6F156616037B}"/>
          </ac:spMkLst>
        </pc:spChg>
        <pc:spChg chg="add mod">
          <ac:chgData name="Smruti Ranjan Sarangi" userId="e0ea421f-ad6a-4d5d-9997-e211934aa2e5" providerId="ADAL" clId="{491AAA73-28B1-407A-B7FD-970DB328C567}" dt="2023-04-14T13:34:12.421" v="16315" actId="1037"/>
          <ac:spMkLst>
            <pc:docMk/>
            <pc:sldMk cId="4036609812" sldId="327"/>
            <ac:spMk id="8" creationId="{E8BD9915-A85A-BB03-95D5-4C02C238829A}"/>
          </ac:spMkLst>
        </pc:spChg>
        <pc:spChg chg="add mod">
          <ac:chgData name="Smruti Ranjan Sarangi" userId="e0ea421f-ad6a-4d5d-9997-e211934aa2e5" providerId="ADAL" clId="{491AAA73-28B1-407A-B7FD-970DB328C567}" dt="2023-04-14T13:35:15.547" v="16318" actId="1582"/>
          <ac:spMkLst>
            <pc:docMk/>
            <pc:sldMk cId="4036609812" sldId="327"/>
            <ac:spMk id="9" creationId="{97B7F998-F397-BAD2-0816-190596958384}"/>
          </ac:spMkLst>
        </pc:spChg>
        <pc:spChg chg="add mod">
          <ac:chgData name="Smruti Ranjan Sarangi" userId="e0ea421f-ad6a-4d5d-9997-e211934aa2e5" providerId="ADAL" clId="{491AAA73-28B1-407A-B7FD-970DB328C567}" dt="2023-04-14T13:39:24.715" v="16445" actId="14100"/>
          <ac:spMkLst>
            <pc:docMk/>
            <pc:sldMk cId="4036609812" sldId="327"/>
            <ac:spMk id="10" creationId="{5803921E-7E02-C138-9FD7-8BFC1ACC9C64}"/>
          </ac:spMkLst>
        </pc:spChg>
        <pc:spChg chg="add mod">
          <ac:chgData name="Smruti Ranjan Sarangi" userId="e0ea421f-ad6a-4d5d-9997-e211934aa2e5" providerId="ADAL" clId="{491AAA73-28B1-407A-B7FD-970DB328C567}" dt="2023-04-14T13:40:31.205" v="16495" actId="20577"/>
          <ac:spMkLst>
            <pc:docMk/>
            <pc:sldMk cId="4036609812" sldId="327"/>
            <ac:spMk id="11" creationId="{689EA4AD-7F6B-EA61-006A-B888792FAEAC}"/>
          </ac:spMkLst>
        </pc:spChg>
        <pc:spChg chg="add mod">
          <ac:chgData name="Smruti Ranjan Sarangi" userId="e0ea421f-ad6a-4d5d-9997-e211934aa2e5" providerId="ADAL" clId="{491AAA73-28B1-407A-B7FD-970DB328C567}" dt="2023-04-14T14:10:24.400" v="16879" actId="20577"/>
          <ac:spMkLst>
            <pc:docMk/>
            <pc:sldMk cId="4036609812" sldId="327"/>
            <ac:spMk id="13" creationId="{C05FD2C0-86EF-9E86-915A-B39F96742E5B}"/>
          </ac:spMkLst>
        </pc:spChg>
        <pc:spChg chg="add mod">
          <ac:chgData name="Smruti Ranjan Sarangi" userId="e0ea421f-ad6a-4d5d-9997-e211934aa2e5" providerId="ADAL" clId="{491AAA73-28B1-407A-B7FD-970DB328C567}" dt="2023-04-14T14:09:10.500" v="16809" actId="1076"/>
          <ac:spMkLst>
            <pc:docMk/>
            <pc:sldMk cId="4036609812" sldId="327"/>
            <ac:spMk id="14" creationId="{492853E6-240F-79F6-A43C-9EC369C9D1EF}"/>
          </ac:spMkLst>
        </pc:spChg>
        <pc:picChg chg="mod">
          <ac:chgData name="Smruti Ranjan Sarangi" userId="e0ea421f-ad6a-4d5d-9997-e211934aa2e5" providerId="ADAL" clId="{491AAA73-28B1-407A-B7FD-970DB328C567}" dt="2023-04-14T13:33:55.051" v="16296" actId="1076"/>
          <ac:picMkLst>
            <pc:docMk/>
            <pc:sldMk cId="4036609812" sldId="327"/>
            <ac:picMk id="7" creationId="{F4C5297C-59A1-8ED7-D03D-160FB19B0A90}"/>
          </ac:picMkLst>
        </pc:picChg>
        <pc:picChg chg="add mod">
          <ac:chgData name="Smruti Ranjan Sarangi" userId="e0ea421f-ad6a-4d5d-9997-e211934aa2e5" providerId="ADAL" clId="{491AAA73-28B1-407A-B7FD-970DB328C567}" dt="2023-04-14T13:40:41.547" v="16498" actId="1076"/>
          <ac:picMkLst>
            <pc:docMk/>
            <pc:sldMk cId="4036609812" sldId="327"/>
            <ac:picMk id="12" creationId="{004EB53A-C174-EF8F-9A0A-EDB0C979EDA9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4:31:22.527" v="17041" actId="1076"/>
        <pc:sldMkLst>
          <pc:docMk/>
          <pc:sldMk cId="4252406010" sldId="328"/>
        </pc:sldMkLst>
        <pc:spChg chg="add mod">
          <ac:chgData name="Smruti Ranjan Sarangi" userId="e0ea421f-ad6a-4d5d-9997-e211934aa2e5" providerId="ADAL" clId="{491AAA73-28B1-407A-B7FD-970DB328C567}" dt="2023-04-14T14:12:11.254" v="16885" actId="13822"/>
          <ac:spMkLst>
            <pc:docMk/>
            <pc:sldMk cId="4252406010" sldId="328"/>
            <ac:spMk id="3" creationId="{1C8AD3C7-D274-3926-B2BE-7EA1897DD821}"/>
          </ac:spMkLst>
        </pc:spChg>
        <pc:spChg chg="mod">
          <ac:chgData name="Smruti Ranjan Sarangi" userId="e0ea421f-ad6a-4d5d-9997-e211934aa2e5" providerId="ADAL" clId="{491AAA73-28B1-407A-B7FD-970DB328C567}" dt="2023-04-14T14:13:17.539" v="16982" actId="207"/>
          <ac:spMkLst>
            <pc:docMk/>
            <pc:sldMk cId="4252406010" sldId="328"/>
            <ac:spMk id="6" creationId="{6D07E43B-34DB-D1F6-748B-273BB83133C6}"/>
          </ac:spMkLst>
        </pc:spChg>
        <pc:spChg chg="add del mod">
          <ac:chgData name="Smruti Ranjan Sarangi" userId="e0ea421f-ad6a-4d5d-9997-e211934aa2e5" providerId="ADAL" clId="{491AAA73-28B1-407A-B7FD-970DB328C567}" dt="2023-04-14T14:12:14.914" v="16887" actId="478"/>
          <ac:spMkLst>
            <pc:docMk/>
            <pc:sldMk cId="4252406010" sldId="328"/>
            <ac:spMk id="7" creationId="{3043CE6E-8AAC-0A78-A8DD-9C52FA1FC29E}"/>
          </ac:spMkLst>
        </pc:spChg>
        <pc:spChg chg="add mod">
          <ac:chgData name="Smruti Ranjan Sarangi" userId="e0ea421f-ad6a-4d5d-9997-e211934aa2e5" providerId="ADAL" clId="{491AAA73-28B1-407A-B7FD-970DB328C567}" dt="2023-04-14T14:12:21.211" v="16889" actId="1076"/>
          <ac:spMkLst>
            <pc:docMk/>
            <pc:sldMk cId="4252406010" sldId="328"/>
            <ac:spMk id="8" creationId="{00AEFAB5-A040-0C0C-9DF7-F56448E030DE}"/>
          </ac:spMkLst>
        </pc:spChg>
        <pc:spChg chg="mod">
          <ac:chgData name="Smruti Ranjan Sarangi" userId="e0ea421f-ad6a-4d5d-9997-e211934aa2e5" providerId="ADAL" clId="{491AAA73-28B1-407A-B7FD-970DB328C567}" dt="2023-04-14T14:31:22.527" v="17041" actId="1076"/>
          <ac:spMkLst>
            <pc:docMk/>
            <pc:sldMk cId="4252406010" sldId="328"/>
            <ac:spMk id="16" creationId="{6A912E7A-F907-6460-911D-8CCB2B870C76}"/>
          </ac:spMkLst>
        </pc:spChg>
      </pc:sldChg>
      <pc:sldChg chg="modSp mod">
        <pc:chgData name="Smruti Ranjan Sarangi" userId="e0ea421f-ad6a-4d5d-9997-e211934aa2e5" providerId="ADAL" clId="{491AAA73-28B1-407A-B7FD-970DB328C567}" dt="2023-04-14T13:51:49.521" v="16708" actId="207"/>
        <pc:sldMkLst>
          <pc:docMk/>
          <pc:sldMk cId="3105459918" sldId="329"/>
        </pc:sldMkLst>
        <pc:spChg chg="mod">
          <ac:chgData name="Smruti Ranjan Sarangi" userId="e0ea421f-ad6a-4d5d-9997-e211934aa2e5" providerId="ADAL" clId="{491AAA73-28B1-407A-B7FD-970DB328C567}" dt="2023-04-14T13:51:49.521" v="16708" actId="207"/>
          <ac:spMkLst>
            <pc:docMk/>
            <pc:sldMk cId="3105459918" sldId="329"/>
            <ac:spMk id="3" creationId="{DFA5DB6F-07B7-871D-7057-90BA9B9075DD}"/>
          </ac:spMkLst>
        </pc:spChg>
      </pc:sldChg>
      <pc:sldChg chg="addSp modSp del mod">
        <pc:chgData name="Smruti Ranjan Sarangi" userId="e0ea421f-ad6a-4d5d-9997-e211934aa2e5" providerId="ADAL" clId="{491AAA73-28B1-407A-B7FD-970DB328C567}" dt="2023-04-14T08:55:54.288" v="13823" actId="2696"/>
        <pc:sldMkLst>
          <pc:docMk/>
          <pc:sldMk cId="3519719107" sldId="330"/>
        </pc:sldMkLst>
        <pc:spChg chg="add mod ord">
          <ac:chgData name="Smruti Ranjan Sarangi" userId="e0ea421f-ad6a-4d5d-9997-e211934aa2e5" providerId="ADAL" clId="{491AAA73-28B1-407A-B7FD-970DB328C567}" dt="2023-04-10T12:38:38.687" v="10919" actId="1076"/>
          <ac:spMkLst>
            <pc:docMk/>
            <pc:sldMk cId="3519719107" sldId="330"/>
            <ac:spMk id="3" creationId="{A31758F0-D171-256F-B6F5-A51F248B934A}"/>
          </ac:spMkLst>
        </pc:spChg>
      </pc:sldChg>
      <pc:sldChg chg="modSp add mod">
        <pc:chgData name="Smruti Ranjan Sarangi" userId="e0ea421f-ad6a-4d5d-9997-e211934aa2e5" providerId="ADAL" clId="{491AAA73-28B1-407A-B7FD-970DB328C567}" dt="2023-04-14T08:57:00.989" v="13850" actId="1076"/>
        <pc:sldMkLst>
          <pc:docMk/>
          <pc:sldMk cId="4247210319" sldId="330"/>
        </pc:sldMkLst>
        <pc:spChg chg="mod">
          <ac:chgData name="Smruti Ranjan Sarangi" userId="e0ea421f-ad6a-4d5d-9997-e211934aa2e5" providerId="ADAL" clId="{491AAA73-28B1-407A-B7FD-970DB328C567}" dt="2023-04-14T08:57:00.989" v="13850" actId="1076"/>
          <ac:spMkLst>
            <pc:docMk/>
            <pc:sldMk cId="4247210319" sldId="330"/>
            <ac:spMk id="2" creationId="{187CCF84-CCBC-4687-1CCC-A8F947A2F63E}"/>
          </ac:spMkLst>
        </pc:spChg>
      </pc:sldChg>
      <pc:sldChg chg="addSp modSp mod">
        <pc:chgData name="Smruti Ranjan Sarangi" userId="e0ea421f-ad6a-4d5d-9997-e211934aa2e5" providerId="ADAL" clId="{491AAA73-28B1-407A-B7FD-970DB328C567}" dt="2023-04-14T13:29:14.848" v="16217" actId="1076"/>
        <pc:sldMkLst>
          <pc:docMk/>
          <pc:sldMk cId="3838721026" sldId="331"/>
        </pc:sldMkLst>
        <pc:spChg chg="mod">
          <ac:chgData name="Smruti Ranjan Sarangi" userId="e0ea421f-ad6a-4d5d-9997-e211934aa2e5" providerId="ADAL" clId="{491AAA73-28B1-407A-B7FD-970DB328C567}" dt="2023-04-14T13:29:14.848" v="16217" actId="1076"/>
          <ac:spMkLst>
            <pc:docMk/>
            <pc:sldMk cId="3838721026" sldId="331"/>
            <ac:spMk id="2" creationId="{11390E63-BB42-AD1F-C470-E90553E74816}"/>
          </ac:spMkLst>
        </pc:spChg>
        <pc:spChg chg="mod">
          <ac:chgData name="Smruti Ranjan Sarangi" userId="e0ea421f-ad6a-4d5d-9997-e211934aa2e5" providerId="ADAL" clId="{491AAA73-28B1-407A-B7FD-970DB328C567}" dt="2023-04-14T13:28:33.964" v="16206" actId="6549"/>
          <ac:spMkLst>
            <pc:docMk/>
            <pc:sldMk cId="3838721026" sldId="331"/>
            <ac:spMk id="3" creationId="{203911F6-8D25-E84B-DDDC-BCCF4317B923}"/>
          </ac:spMkLst>
        </pc:spChg>
        <pc:spChg chg="add mod">
          <ac:chgData name="Smruti Ranjan Sarangi" userId="e0ea421f-ad6a-4d5d-9997-e211934aa2e5" providerId="ADAL" clId="{491AAA73-28B1-407A-B7FD-970DB328C567}" dt="2023-04-14T13:28:46.745" v="16209" actId="207"/>
          <ac:spMkLst>
            <pc:docMk/>
            <pc:sldMk cId="3838721026" sldId="331"/>
            <ac:spMk id="10" creationId="{F78C67E1-E1E9-591A-2809-7D306F6B3CA8}"/>
          </ac:spMkLst>
        </pc:spChg>
        <pc:spChg chg="mod">
          <ac:chgData name="Smruti Ranjan Sarangi" userId="e0ea421f-ad6a-4d5d-9997-e211934aa2e5" providerId="ADAL" clId="{491AAA73-28B1-407A-B7FD-970DB328C567}" dt="2023-04-14T13:28:56.768" v="16214" actId="20577"/>
          <ac:spMkLst>
            <pc:docMk/>
            <pc:sldMk cId="3838721026" sldId="331"/>
            <ac:spMk id="11" creationId="{B861476A-A702-815C-6C12-EE6C04684E37}"/>
          </ac:spMkLst>
        </pc:spChg>
      </pc:sldChg>
      <pc:sldChg chg="addSp modSp mod">
        <pc:chgData name="Smruti Ranjan Sarangi" userId="e0ea421f-ad6a-4d5d-9997-e211934aa2e5" providerId="ADAL" clId="{491AAA73-28B1-407A-B7FD-970DB328C567}" dt="2023-04-12T10:40:36.676" v="11332" actId="1076"/>
        <pc:sldMkLst>
          <pc:docMk/>
          <pc:sldMk cId="25206734" sldId="332"/>
        </pc:sldMkLst>
        <pc:spChg chg="mod">
          <ac:chgData name="Smruti Ranjan Sarangi" userId="e0ea421f-ad6a-4d5d-9997-e211934aa2e5" providerId="ADAL" clId="{491AAA73-28B1-407A-B7FD-970DB328C567}" dt="2023-04-12T10:02:48.496" v="10967" actId="20577"/>
          <ac:spMkLst>
            <pc:docMk/>
            <pc:sldMk cId="25206734" sldId="332"/>
            <ac:spMk id="2" creationId="{631E3D21-3185-ADC5-9469-DB4744DEF9EE}"/>
          </ac:spMkLst>
        </pc:spChg>
        <pc:spChg chg="mod">
          <ac:chgData name="Smruti Ranjan Sarangi" userId="e0ea421f-ad6a-4d5d-9997-e211934aa2e5" providerId="ADAL" clId="{491AAA73-28B1-407A-B7FD-970DB328C567}" dt="2023-04-12T10:18:26.678" v="11245" actId="207"/>
          <ac:spMkLst>
            <pc:docMk/>
            <pc:sldMk cId="25206734" sldId="332"/>
            <ac:spMk id="3" creationId="{D0C2A9BB-A114-2176-6D56-04D8DFD37482}"/>
          </ac:spMkLst>
        </pc:spChg>
        <pc:spChg chg="add mod">
          <ac:chgData name="Smruti Ranjan Sarangi" userId="e0ea421f-ad6a-4d5d-9997-e211934aa2e5" providerId="ADAL" clId="{491AAA73-28B1-407A-B7FD-970DB328C567}" dt="2023-04-12T10:39:21.387" v="11259" actId="1076"/>
          <ac:spMkLst>
            <pc:docMk/>
            <pc:sldMk cId="25206734" sldId="332"/>
            <ac:spMk id="6" creationId="{A3A0B68A-4C19-06A4-BA05-8C65B4A5E3CD}"/>
          </ac:spMkLst>
        </pc:spChg>
        <pc:spChg chg="add mod">
          <ac:chgData name="Smruti Ranjan Sarangi" userId="e0ea421f-ad6a-4d5d-9997-e211934aa2e5" providerId="ADAL" clId="{491AAA73-28B1-407A-B7FD-970DB328C567}" dt="2023-04-12T10:39:40.322" v="11282" actId="404"/>
          <ac:spMkLst>
            <pc:docMk/>
            <pc:sldMk cId="25206734" sldId="332"/>
            <ac:spMk id="8" creationId="{6774E9C6-44AA-0265-839C-E14A592FE8F9}"/>
          </ac:spMkLst>
        </pc:spChg>
        <pc:spChg chg="add mod">
          <ac:chgData name="Smruti Ranjan Sarangi" userId="e0ea421f-ad6a-4d5d-9997-e211934aa2e5" providerId="ADAL" clId="{491AAA73-28B1-407A-B7FD-970DB328C567}" dt="2023-04-12T10:40:36.676" v="11332" actId="1076"/>
          <ac:spMkLst>
            <pc:docMk/>
            <pc:sldMk cId="25206734" sldId="332"/>
            <ac:spMk id="9" creationId="{544ED45E-F753-3232-0567-C8D3880F530D}"/>
          </ac:spMkLst>
        </pc:spChg>
        <pc:picChg chg="add mod">
          <ac:chgData name="Smruti Ranjan Sarangi" userId="e0ea421f-ad6a-4d5d-9997-e211934aa2e5" providerId="ADAL" clId="{491AAA73-28B1-407A-B7FD-970DB328C567}" dt="2023-04-12T10:39:15.899" v="11258" actId="1076"/>
          <ac:picMkLst>
            <pc:docMk/>
            <pc:sldMk cId="25206734" sldId="332"/>
            <ac:picMk id="7" creationId="{EC803EF0-2810-9EC3-00C2-AADB798A14CE}"/>
          </ac:picMkLst>
        </pc:picChg>
      </pc:sldChg>
      <pc:sldChg chg="addSp modSp del mod">
        <pc:chgData name="Smruti Ranjan Sarangi" userId="e0ea421f-ad6a-4d5d-9997-e211934aa2e5" providerId="ADAL" clId="{491AAA73-28B1-407A-B7FD-970DB328C567}" dt="2023-04-14T08:55:54.288" v="13823" actId="2696"/>
        <pc:sldMkLst>
          <pc:docMk/>
          <pc:sldMk cId="31253313" sldId="333"/>
        </pc:sldMkLst>
        <pc:spChg chg="mod">
          <ac:chgData name="Smruti Ranjan Sarangi" userId="e0ea421f-ad6a-4d5d-9997-e211934aa2e5" providerId="ADAL" clId="{491AAA73-28B1-407A-B7FD-970DB328C567}" dt="2023-04-10T12:38:48.245" v="10923" actId="1076"/>
          <ac:spMkLst>
            <pc:docMk/>
            <pc:sldMk cId="31253313" sldId="333"/>
            <ac:spMk id="2" creationId="{D0050460-540C-74CC-D00E-4100C6044D76}"/>
          </ac:spMkLst>
        </pc:spChg>
        <pc:spChg chg="mod">
          <ac:chgData name="Smruti Ranjan Sarangi" userId="e0ea421f-ad6a-4d5d-9997-e211934aa2e5" providerId="ADAL" clId="{491AAA73-28B1-407A-B7FD-970DB328C567}" dt="2023-04-10T12:38:48.245" v="10923" actId="1076"/>
          <ac:spMkLst>
            <pc:docMk/>
            <pc:sldMk cId="31253313" sldId="333"/>
            <ac:spMk id="3" creationId="{F8188FEC-6923-733A-4A52-385F3B422C52}"/>
          </ac:spMkLst>
        </pc:spChg>
        <pc:spChg chg="add mod ord">
          <ac:chgData name="Smruti Ranjan Sarangi" userId="e0ea421f-ad6a-4d5d-9997-e211934aa2e5" providerId="ADAL" clId="{491AAA73-28B1-407A-B7FD-970DB328C567}" dt="2023-04-10T12:38:44.848" v="10922" actId="1076"/>
          <ac:spMkLst>
            <pc:docMk/>
            <pc:sldMk cId="31253313" sldId="333"/>
            <ac:spMk id="6" creationId="{01A41D14-77D0-C856-B4C0-55BA5F1A1A2F}"/>
          </ac:spMkLst>
        </pc:spChg>
      </pc:sldChg>
      <pc:sldChg chg="addSp delSp modSp add mod">
        <pc:chgData name="Smruti Ranjan Sarangi" userId="e0ea421f-ad6a-4d5d-9997-e211934aa2e5" providerId="ADAL" clId="{491AAA73-28B1-407A-B7FD-970DB328C567}" dt="2023-04-14T08:59:21.999" v="13910" actId="1076"/>
        <pc:sldMkLst>
          <pc:docMk/>
          <pc:sldMk cId="580456054" sldId="333"/>
        </pc:sldMkLst>
        <pc:spChg chg="add mod">
          <ac:chgData name="Smruti Ranjan Sarangi" userId="e0ea421f-ad6a-4d5d-9997-e211934aa2e5" providerId="ADAL" clId="{491AAA73-28B1-407A-B7FD-970DB328C567}" dt="2023-04-14T08:58:27.561" v="13878" actId="20577"/>
          <ac:spMkLst>
            <pc:docMk/>
            <pc:sldMk cId="580456054" sldId="333"/>
            <ac:spMk id="7" creationId="{63BDC66C-E624-CB30-A41B-A0F108275E0C}"/>
          </ac:spMkLst>
        </pc:spChg>
        <pc:spChg chg="add del mod">
          <ac:chgData name="Smruti Ranjan Sarangi" userId="e0ea421f-ad6a-4d5d-9997-e211934aa2e5" providerId="ADAL" clId="{491AAA73-28B1-407A-B7FD-970DB328C567}" dt="2023-04-14T08:58:30.441" v="13880" actId="478"/>
          <ac:spMkLst>
            <pc:docMk/>
            <pc:sldMk cId="580456054" sldId="333"/>
            <ac:spMk id="8" creationId="{9462351D-7DC9-A9B6-90EB-1AB9691586A3}"/>
          </ac:spMkLst>
        </pc:spChg>
        <pc:spChg chg="add mod">
          <ac:chgData name="Smruti Ranjan Sarangi" userId="e0ea421f-ad6a-4d5d-9997-e211934aa2e5" providerId="ADAL" clId="{491AAA73-28B1-407A-B7FD-970DB328C567}" dt="2023-04-14T08:58:43.160" v="13901" actId="13822"/>
          <ac:spMkLst>
            <pc:docMk/>
            <pc:sldMk cId="580456054" sldId="333"/>
            <ac:spMk id="9" creationId="{3114718E-BBA6-FF61-350B-CE8D94B5F24D}"/>
          </ac:spMkLst>
        </pc:spChg>
        <pc:picChg chg="add mod">
          <ac:chgData name="Smruti Ranjan Sarangi" userId="e0ea421f-ad6a-4d5d-9997-e211934aa2e5" providerId="ADAL" clId="{491AAA73-28B1-407A-B7FD-970DB328C567}" dt="2023-04-14T08:59:08.519" v="13906" actId="1076"/>
          <ac:picMkLst>
            <pc:docMk/>
            <pc:sldMk cId="580456054" sldId="333"/>
            <ac:picMk id="10" creationId="{18147B11-D74E-0109-AD78-8CBDE311951D}"/>
          </ac:picMkLst>
        </pc:picChg>
        <pc:picChg chg="add mod">
          <ac:chgData name="Smruti Ranjan Sarangi" userId="e0ea421f-ad6a-4d5d-9997-e211934aa2e5" providerId="ADAL" clId="{491AAA73-28B1-407A-B7FD-970DB328C567}" dt="2023-04-14T08:59:21.999" v="13910" actId="1076"/>
          <ac:picMkLst>
            <pc:docMk/>
            <pc:sldMk cId="580456054" sldId="333"/>
            <ac:picMk id="11" creationId="{4EBD7099-21D4-377C-6074-EF5C1B66F424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4:13:33.989" v="16984" actId="478"/>
        <pc:sldMkLst>
          <pc:docMk/>
          <pc:sldMk cId="520802853" sldId="334"/>
        </pc:sldMkLst>
        <pc:spChg chg="mod">
          <ac:chgData name="Smruti Ranjan Sarangi" userId="e0ea421f-ad6a-4d5d-9997-e211934aa2e5" providerId="ADAL" clId="{491AAA73-28B1-407A-B7FD-970DB328C567}" dt="2023-04-14T08:56:03.945" v="13839" actId="14100"/>
          <ac:spMkLst>
            <pc:docMk/>
            <pc:sldMk cId="520802853" sldId="334"/>
            <ac:spMk id="2" creationId="{CEA0CAAE-588E-2CA6-BEB3-C87C699AD724}"/>
          </ac:spMkLst>
        </pc:spChg>
        <pc:spChg chg="add del mod">
          <ac:chgData name="Smruti Ranjan Sarangi" userId="e0ea421f-ad6a-4d5d-9997-e211934aa2e5" providerId="ADAL" clId="{491AAA73-28B1-407A-B7FD-970DB328C567}" dt="2023-04-10T12:39:05.916" v="10926" actId="478"/>
          <ac:spMkLst>
            <pc:docMk/>
            <pc:sldMk cId="520802853" sldId="334"/>
            <ac:spMk id="3" creationId="{EA035F6D-0217-9000-63C5-C9F86C25623C}"/>
          </ac:spMkLst>
        </pc:spChg>
        <pc:spChg chg="mod">
          <ac:chgData name="Smruti Ranjan Sarangi" userId="e0ea421f-ad6a-4d5d-9997-e211934aa2e5" providerId="ADAL" clId="{491AAA73-28B1-407A-B7FD-970DB328C567}" dt="2023-04-14T13:53:35.254" v="16762" actId="20577"/>
          <ac:spMkLst>
            <pc:docMk/>
            <pc:sldMk cId="520802853" sldId="334"/>
            <ac:spMk id="7" creationId="{D4B80D1F-1EEF-45D4-9621-A7F0DD3C6FBF}"/>
          </ac:spMkLst>
        </pc:spChg>
        <pc:spChg chg="del mod">
          <ac:chgData name="Smruti Ranjan Sarangi" userId="e0ea421f-ad6a-4d5d-9997-e211934aa2e5" providerId="ADAL" clId="{491AAA73-28B1-407A-B7FD-970DB328C567}" dt="2023-04-14T14:13:33.989" v="16984" actId="478"/>
          <ac:spMkLst>
            <pc:docMk/>
            <pc:sldMk cId="520802853" sldId="334"/>
            <ac:spMk id="8" creationId="{1EEA7638-1E9E-4A8D-3D4A-14FF56BEFA03}"/>
          </ac:spMkLst>
        </pc:spChg>
        <pc:picChg chg="mod">
          <ac:chgData name="Smruti Ranjan Sarangi" userId="e0ea421f-ad6a-4d5d-9997-e211934aa2e5" providerId="ADAL" clId="{491AAA73-28B1-407A-B7FD-970DB328C567}" dt="2023-04-10T12:38:54.463" v="10925" actId="1076"/>
          <ac:picMkLst>
            <pc:docMk/>
            <pc:sldMk cId="520802853" sldId="334"/>
            <ac:picMk id="6" creationId="{ED4DF49C-BCC2-8F5D-DCA1-80410A8B8F64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14T13:45:27.023" v="16607" actId="20577"/>
        <pc:sldMkLst>
          <pc:docMk/>
          <pc:sldMk cId="1540755224" sldId="340"/>
        </pc:sldMkLst>
        <pc:spChg chg="mod">
          <ac:chgData name="Smruti Ranjan Sarangi" userId="e0ea421f-ad6a-4d5d-9997-e211934aa2e5" providerId="ADAL" clId="{491AAA73-28B1-407A-B7FD-970DB328C567}" dt="2023-04-14T13:45:27.023" v="16607" actId="20577"/>
          <ac:spMkLst>
            <pc:docMk/>
            <pc:sldMk cId="1540755224" sldId="340"/>
            <ac:spMk id="9" creationId="{FFB4F0DF-7767-D0EA-D05D-855BFBB73001}"/>
          </ac:spMkLst>
        </pc:spChg>
        <pc:picChg chg="add mod">
          <ac:chgData name="Smruti Ranjan Sarangi" userId="e0ea421f-ad6a-4d5d-9997-e211934aa2e5" providerId="ADAL" clId="{491AAA73-28B1-407A-B7FD-970DB328C567}" dt="2023-04-10T12:34:43.201" v="10915" actId="1076"/>
          <ac:picMkLst>
            <pc:docMk/>
            <pc:sldMk cId="1540755224" sldId="340"/>
            <ac:picMk id="3" creationId="{4154E373-33F5-626B-A24F-1A4593039AFD}"/>
          </ac:picMkLst>
        </pc:picChg>
      </pc:sldChg>
      <pc:sldChg chg="modSp mod">
        <pc:chgData name="Smruti Ranjan Sarangi" userId="e0ea421f-ad6a-4d5d-9997-e211934aa2e5" providerId="ADAL" clId="{491AAA73-28B1-407A-B7FD-970DB328C567}" dt="2023-04-14T14:08:35.826" v="16799" actId="1076"/>
        <pc:sldMkLst>
          <pc:docMk/>
          <pc:sldMk cId="1578459158" sldId="341"/>
        </pc:sldMkLst>
        <pc:spChg chg="mod">
          <ac:chgData name="Smruti Ranjan Sarangi" userId="e0ea421f-ad6a-4d5d-9997-e211934aa2e5" providerId="ADAL" clId="{491AAA73-28B1-407A-B7FD-970DB328C567}" dt="2023-04-14T14:08:22.093" v="16793" actId="20577"/>
          <ac:spMkLst>
            <pc:docMk/>
            <pc:sldMk cId="1578459158" sldId="341"/>
            <ac:spMk id="7" creationId="{E7E4E086-D2AB-44AE-224C-A7D9186ADBE4}"/>
          </ac:spMkLst>
        </pc:spChg>
        <pc:spChg chg="mod">
          <ac:chgData name="Smruti Ranjan Sarangi" userId="e0ea421f-ad6a-4d5d-9997-e211934aa2e5" providerId="ADAL" clId="{491AAA73-28B1-407A-B7FD-970DB328C567}" dt="2023-04-14T14:08:34.243" v="16798" actId="1076"/>
          <ac:spMkLst>
            <pc:docMk/>
            <pc:sldMk cId="1578459158" sldId="341"/>
            <ac:spMk id="10" creationId="{16F58C7D-FB5E-75A8-96B3-1EC653CACC89}"/>
          </ac:spMkLst>
        </pc:spChg>
        <pc:spChg chg="mod">
          <ac:chgData name="Smruti Ranjan Sarangi" userId="e0ea421f-ad6a-4d5d-9997-e211934aa2e5" providerId="ADAL" clId="{491AAA73-28B1-407A-B7FD-970DB328C567}" dt="2023-04-14T14:08:31.789" v="16797" actId="14100"/>
          <ac:spMkLst>
            <pc:docMk/>
            <pc:sldMk cId="1578459158" sldId="341"/>
            <ac:spMk id="11" creationId="{47F63E57-30DA-0B8B-7FC8-4D3A8BC6C392}"/>
          </ac:spMkLst>
        </pc:spChg>
        <pc:picChg chg="mod">
          <ac:chgData name="Smruti Ranjan Sarangi" userId="e0ea421f-ad6a-4d5d-9997-e211934aa2e5" providerId="ADAL" clId="{491AAA73-28B1-407A-B7FD-970DB328C567}" dt="2023-04-14T14:08:35.826" v="16799" actId="1076"/>
          <ac:picMkLst>
            <pc:docMk/>
            <pc:sldMk cId="1578459158" sldId="341"/>
            <ac:picMk id="9" creationId="{BFD3A213-FBCD-11B1-7788-51134F6913B8}"/>
          </ac:picMkLst>
        </pc:picChg>
      </pc:sldChg>
      <pc:sldChg chg="addSp delSp modSp add mod">
        <pc:chgData name="Smruti Ranjan Sarangi" userId="e0ea421f-ad6a-4d5d-9997-e211934aa2e5" providerId="ADAL" clId="{491AAA73-28B1-407A-B7FD-970DB328C567}" dt="2023-04-14T13:37:55.621" v="16430" actId="14100"/>
        <pc:sldMkLst>
          <pc:docMk/>
          <pc:sldMk cId="584771357" sldId="342"/>
        </pc:sldMkLst>
        <pc:spChg chg="mod">
          <ac:chgData name="Smruti Ranjan Sarangi" userId="e0ea421f-ad6a-4d5d-9997-e211934aa2e5" providerId="ADAL" clId="{491AAA73-28B1-407A-B7FD-970DB328C567}" dt="2023-04-14T08:56:56.115" v="13849" actId="1076"/>
          <ac:spMkLst>
            <pc:docMk/>
            <pc:sldMk cId="584771357" sldId="342"/>
            <ac:spMk id="2" creationId="{C0C74832-D067-0BA8-F0E8-6C433BD262BA}"/>
          </ac:spMkLst>
        </pc:spChg>
        <pc:spChg chg="add mod">
          <ac:chgData name="Smruti Ranjan Sarangi" userId="e0ea421f-ad6a-4d5d-9997-e211934aa2e5" providerId="ADAL" clId="{491AAA73-28B1-407A-B7FD-970DB328C567}" dt="2023-04-14T08:56:48.340" v="13846"/>
          <ac:spMkLst>
            <pc:docMk/>
            <pc:sldMk cId="584771357" sldId="342"/>
            <ac:spMk id="3" creationId="{6311B9A2-B778-95BE-F383-C5226363291B}"/>
          </ac:spMkLst>
        </pc:spChg>
        <pc:spChg chg="add del mod">
          <ac:chgData name="Smruti Ranjan Sarangi" userId="e0ea421f-ad6a-4d5d-9997-e211934aa2e5" providerId="ADAL" clId="{491AAA73-28B1-407A-B7FD-970DB328C567}" dt="2023-04-14T11:15:13.360" v="14137" actId="21"/>
          <ac:spMkLst>
            <pc:docMk/>
            <pc:sldMk cId="584771357" sldId="342"/>
            <ac:spMk id="6" creationId="{1733A166-AE5C-F32A-DDB5-ABD99B68E3C6}"/>
          </ac:spMkLst>
        </pc:spChg>
        <pc:spChg chg="add mod">
          <ac:chgData name="Smruti Ranjan Sarangi" userId="e0ea421f-ad6a-4d5d-9997-e211934aa2e5" providerId="ADAL" clId="{491AAA73-28B1-407A-B7FD-970DB328C567}" dt="2023-04-14T13:32:08.208" v="16293" actId="13822"/>
          <ac:spMkLst>
            <pc:docMk/>
            <pc:sldMk cId="584771357" sldId="342"/>
            <ac:spMk id="10" creationId="{07C87EAE-DF1E-7251-AD53-6619955A154B}"/>
          </ac:spMkLst>
        </pc:spChg>
        <pc:spChg chg="add mod">
          <ac:chgData name="Smruti Ranjan Sarangi" userId="e0ea421f-ad6a-4d5d-9997-e211934aa2e5" providerId="ADAL" clId="{491AAA73-28B1-407A-B7FD-970DB328C567}" dt="2023-04-14T13:37:55.621" v="16430" actId="14100"/>
          <ac:spMkLst>
            <pc:docMk/>
            <pc:sldMk cId="584771357" sldId="342"/>
            <ac:spMk id="11" creationId="{7F51313A-BA7C-C610-A346-FFA7F987C900}"/>
          </ac:spMkLst>
        </pc:spChg>
        <pc:spChg chg="mod">
          <ac:chgData name="Smruti Ranjan Sarangi" userId="e0ea421f-ad6a-4d5d-9997-e211934aa2e5" providerId="ADAL" clId="{491AAA73-28B1-407A-B7FD-970DB328C567}" dt="2023-04-14T08:59:34.023" v="13915" actId="14100"/>
          <ac:spMkLst>
            <pc:docMk/>
            <pc:sldMk cId="584771357" sldId="342"/>
            <ac:spMk id="20" creationId="{E1C265FE-1764-5721-6B05-9D745D591956}"/>
          </ac:spMkLst>
        </pc:spChg>
        <pc:spChg chg="del mod">
          <ac:chgData name="Smruti Ranjan Sarangi" userId="e0ea421f-ad6a-4d5d-9997-e211934aa2e5" providerId="ADAL" clId="{491AAA73-28B1-407A-B7FD-970DB328C567}" dt="2023-04-14T11:14:21.243" v="14131" actId="478"/>
          <ac:spMkLst>
            <pc:docMk/>
            <pc:sldMk cId="584771357" sldId="342"/>
            <ac:spMk id="59" creationId="{C1843B01-CE29-AE48-BC6B-F5B68B99D1CF}"/>
          </ac:spMkLst>
        </pc:spChg>
        <pc:graphicFrameChg chg="modGraphic">
          <ac:chgData name="Smruti Ranjan Sarangi" userId="e0ea421f-ad6a-4d5d-9997-e211934aa2e5" providerId="ADAL" clId="{491AAA73-28B1-407A-B7FD-970DB328C567}" dt="2023-04-14T13:37:28.539" v="16394" actId="20577"/>
          <ac:graphicFrameMkLst>
            <pc:docMk/>
            <pc:sldMk cId="584771357" sldId="342"/>
            <ac:graphicFrameMk id="58" creationId="{F3357A94-3C09-3EEA-F568-591615AB978E}"/>
          </ac:graphicFrameMkLst>
        </pc:graphicFrameChg>
      </pc:sldChg>
      <pc:sldChg chg="del">
        <pc:chgData name="Smruti Ranjan Sarangi" userId="e0ea421f-ad6a-4d5d-9997-e211934aa2e5" providerId="ADAL" clId="{491AAA73-28B1-407A-B7FD-970DB328C567}" dt="2023-04-14T08:56:37.038" v="13843" actId="2696"/>
        <pc:sldMkLst>
          <pc:docMk/>
          <pc:sldMk cId="1257145682" sldId="342"/>
        </pc:sldMkLst>
      </pc:sldChg>
      <pc:sldChg chg="addSp delSp modSp del mod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178588717" sldId="343"/>
        </pc:sldMkLst>
        <pc:spChg chg="add del mod">
          <ac:chgData name="Smruti Ranjan Sarangi" userId="e0ea421f-ad6a-4d5d-9997-e211934aa2e5" providerId="ADAL" clId="{491AAA73-28B1-407A-B7FD-970DB328C567}" dt="2023-04-10T11:36:03.633" v="10453" actId="478"/>
          <ac:spMkLst>
            <pc:docMk/>
            <pc:sldMk cId="178588717" sldId="343"/>
            <ac:spMk id="3" creationId="{0FC21E72-40EC-B5DA-B185-21761FE41644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7" creationId="{A09834F6-82C4-0AAC-5A6A-26EA7F4CD271}"/>
          </ac:spMkLst>
        </pc:spChg>
        <pc:spChg chg="add del mod">
          <ac:chgData name="Smruti Ranjan Sarangi" userId="e0ea421f-ad6a-4d5d-9997-e211934aa2e5" providerId="ADAL" clId="{491AAA73-28B1-407A-B7FD-970DB328C567}" dt="2023-04-10T11:36:05.521" v="10454" actId="478"/>
          <ac:spMkLst>
            <pc:docMk/>
            <pc:sldMk cId="178588717" sldId="343"/>
            <ac:spMk id="8" creationId="{8587BDD9-7E9D-FDF5-EBEF-A81DA132EFC9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9" creationId="{7C1C8FE4-5707-7FEF-A47A-C3D82C2A0074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0" creationId="{78CA5506-F19F-AF7B-E54A-81B4DA2B1E64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1" creationId="{9CF8DA0A-F9BB-8F31-7172-84615D1CAB8F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5" creationId="{D708B2DD-BEEE-2153-BCE2-A69382C654C9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9" creationId="{D39476E4-3024-56C8-38A2-92402D1500C3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25" creationId="{5A69CADA-B320-61CA-64FA-7BC697A797F0}"/>
          </ac:spMkLst>
        </pc:spChg>
        <pc:spChg chg="add mod">
          <ac:chgData name="Smruti Ranjan Sarangi" userId="e0ea421f-ad6a-4d5d-9997-e211934aa2e5" providerId="ADAL" clId="{491AAA73-28B1-407A-B7FD-970DB328C567}" dt="2023-04-10T11:52:48.885" v="10513" actId="14100"/>
          <ac:spMkLst>
            <pc:docMk/>
            <pc:sldMk cId="178588717" sldId="343"/>
            <ac:spMk id="30" creationId="{FD2BD14A-6368-9470-D032-8B33ABB4B8DB}"/>
          </ac:spMkLst>
        </pc:spChg>
        <pc:spChg chg="add mod">
          <ac:chgData name="Smruti Ranjan Sarangi" userId="e0ea421f-ad6a-4d5d-9997-e211934aa2e5" providerId="ADAL" clId="{491AAA73-28B1-407A-B7FD-970DB328C567}" dt="2023-04-10T11:53:19.428" v="10547" actId="207"/>
          <ac:spMkLst>
            <pc:docMk/>
            <pc:sldMk cId="178588717" sldId="343"/>
            <ac:spMk id="31" creationId="{8A2462E0-4A70-6683-480B-2FF9935298A2}"/>
          </ac:spMkLst>
        </pc:spChg>
        <pc:spChg chg="add mod">
          <ac:chgData name="Smruti Ranjan Sarangi" userId="e0ea421f-ad6a-4d5d-9997-e211934aa2e5" providerId="ADAL" clId="{491AAA73-28B1-407A-B7FD-970DB328C567}" dt="2023-04-10T12:06:40.481" v="10682" actId="14100"/>
          <ac:spMkLst>
            <pc:docMk/>
            <pc:sldMk cId="178588717" sldId="343"/>
            <ac:spMk id="32" creationId="{66FBDF65-1245-AF3B-8017-DC98108023B0}"/>
          </ac:spMkLst>
        </pc:spChg>
        <pc:cxnChg chg="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2" creationId="{6CBB55B8-A19D-8058-CFD3-0571B5286856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3" creationId="{58453090-33F9-AF6F-BFFC-2BED51FA5CF4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6" creationId="{DCE11709-C498-4804-2273-12517F71D3F7}"/>
          </ac:cxnSpMkLst>
        </pc:cxnChg>
        <pc:cxnChg chg="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1" creationId="{941B877D-7FB4-4DD1-EF9F-6DF67A4E5AD7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3" creationId="{C046A709-67FF-0560-C254-6F5B411E8519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4" creationId="{44E0274D-6886-07C9-3775-12BE45124903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8" creationId="{665509E4-8E75-3369-D743-4FB65C1144E8}"/>
          </ac:cxnSpMkLst>
        </pc:cxnChg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3320808831" sldId="343"/>
        </pc:sldMkLst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3076252608" sldId="344"/>
        </pc:sldMkLst>
      </pc:sldChg>
      <pc:sldChg chg="addSp delSp modSp new del mod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4080071271" sldId="344"/>
        </pc:sldMkLst>
        <pc:spChg chg="mod">
          <ac:chgData name="Smruti Ranjan Sarangi" userId="e0ea421f-ad6a-4d5d-9997-e211934aa2e5" providerId="ADAL" clId="{491AAA73-28B1-407A-B7FD-970DB328C567}" dt="2023-04-10T12:33:18.413" v="10879" actId="1076"/>
          <ac:spMkLst>
            <pc:docMk/>
            <pc:sldMk cId="4080071271" sldId="344"/>
            <ac:spMk id="2" creationId="{6BB4E08A-2542-F74D-AD8E-3D811B47D369}"/>
          </ac:spMkLst>
        </pc:spChg>
        <pc:spChg chg="del">
          <ac:chgData name="Smruti Ranjan Sarangi" userId="e0ea421f-ad6a-4d5d-9997-e211934aa2e5" providerId="ADAL" clId="{491AAA73-28B1-407A-B7FD-970DB328C567}" dt="2023-04-10T12:05:01.530" v="10553" actId="478"/>
          <ac:spMkLst>
            <pc:docMk/>
            <pc:sldMk cId="4080071271" sldId="344"/>
            <ac:spMk id="3" creationId="{AFF8FC01-66EA-CC92-FC83-F4A5D0EFF485}"/>
          </ac:spMkLst>
        </pc:spChg>
        <pc:spChg chg="add mod">
          <ac:chgData name="Smruti Ranjan Sarangi" userId="e0ea421f-ad6a-4d5d-9997-e211934aa2e5" providerId="ADAL" clId="{491AAA73-28B1-407A-B7FD-970DB328C567}" dt="2023-04-10T11:54:41.588" v="10552"/>
          <ac:spMkLst>
            <pc:docMk/>
            <pc:sldMk cId="4080071271" sldId="344"/>
            <ac:spMk id="6" creationId="{6F92065C-B6B3-09BD-5D5D-71A4F6EB1890}"/>
          </ac:spMkLst>
        </pc:spChg>
        <pc:spChg chg="add mod">
          <ac:chgData name="Smruti Ranjan Sarangi" userId="e0ea421f-ad6a-4d5d-9997-e211934aa2e5" providerId="ADAL" clId="{491AAA73-28B1-407A-B7FD-970DB328C567}" dt="2023-04-10T12:12:30.634" v="10760" actId="20577"/>
          <ac:spMkLst>
            <pc:docMk/>
            <pc:sldMk cId="4080071271" sldId="344"/>
            <ac:spMk id="7" creationId="{5216D678-5EAC-EFE2-99B2-3E2F228AB87D}"/>
          </ac:spMkLst>
        </pc:spChg>
        <pc:spChg chg="add mod">
          <ac:chgData name="Smruti Ranjan Sarangi" userId="e0ea421f-ad6a-4d5d-9997-e211934aa2e5" providerId="ADAL" clId="{491AAA73-28B1-407A-B7FD-970DB328C567}" dt="2023-04-10T12:30:24.003" v="10841" actId="14100"/>
          <ac:spMkLst>
            <pc:docMk/>
            <pc:sldMk cId="4080071271" sldId="344"/>
            <ac:spMk id="8" creationId="{362A12D1-2BB1-AA62-E881-EE788101C197}"/>
          </ac:spMkLst>
        </pc:spChg>
        <pc:spChg chg="add del mod">
          <ac:chgData name="Smruti Ranjan Sarangi" userId="e0ea421f-ad6a-4d5d-9997-e211934aa2e5" providerId="ADAL" clId="{491AAA73-28B1-407A-B7FD-970DB328C567}" dt="2023-04-10T12:09:15.986" v="10687" actId="478"/>
          <ac:spMkLst>
            <pc:docMk/>
            <pc:sldMk cId="4080071271" sldId="344"/>
            <ac:spMk id="10" creationId="{7651626A-D722-5A3D-7CE0-1E639EC32D09}"/>
          </ac:spMkLst>
        </pc:spChg>
        <pc:spChg chg="add mod">
          <ac:chgData name="Smruti Ranjan Sarangi" userId="e0ea421f-ad6a-4d5d-9997-e211934aa2e5" providerId="ADAL" clId="{491AAA73-28B1-407A-B7FD-970DB328C567}" dt="2023-04-10T12:12:11.732" v="10754" actId="403"/>
          <ac:spMkLst>
            <pc:docMk/>
            <pc:sldMk cId="4080071271" sldId="344"/>
            <ac:spMk id="12" creationId="{752C81F8-439B-9828-A4A9-4D70D823DC19}"/>
          </ac:spMkLst>
        </pc:spChg>
        <pc:spChg chg="add mod">
          <ac:chgData name="Smruti Ranjan Sarangi" userId="e0ea421f-ad6a-4d5d-9997-e211934aa2e5" providerId="ADAL" clId="{491AAA73-28B1-407A-B7FD-970DB328C567}" dt="2023-04-10T12:12:32.940" v="10764" actId="20577"/>
          <ac:spMkLst>
            <pc:docMk/>
            <pc:sldMk cId="4080071271" sldId="344"/>
            <ac:spMk id="13" creationId="{AEE199B2-F226-98CE-194E-0E56354D3B3A}"/>
          </ac:spMkLst>
        </pc:spChg>
        <pc:spChg chg="add del mod">
          <ac:chgData name="Smruti Ranjan Sarangi" userId="e0ea421f-ad6a-4d5d-9997-e211934aa2e5" providerId="ADAL" clId="{491AAA73-28B1-407A-B7FD-970DB328C567}" dt="2023-04-10T12:09:17.865" v="10688" actId="478"/>
          <ac:spMkLst>
            <pc:docMk/>
            <pc:sldMk cId="4080071271" sldId="344"/>
            <ac:spMk id="14" creationId="{4E2A1862-BC18-262A-303A-8C52FD2C1F77}"/>
          </ac:spMkLst>
        </pc:spChg>
        <pc:spChg chg="add mod">
          <ac:chgData name="Smruti Ranjan Sarangi" userId="e0ea421f-ad6a-4d5d-9997-e211934aa2e5" providerId="ADAL" clId="{491AAA73-28B1-407A-B7FD-970DB328C567}" dt="2023-04-10T12:11:22.548" v="10725" actId="404"/>
          <ac:spMkLst>
            <pc:docMk/>
            <pc:sldMk cId="4080071271" sldId="344"/>
            <ac:spMk id="16" creationId="{0A377939-245E-5D1A-E5E7-8A42BED027C4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0" creationId="{80EEFA54-1044-77A0-6D1E-73142E3C194B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1" creationId="{E3EFDE5A-1D78-65FC-65F1-69972AD7231C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4" creationId="{158A0780-8A05-26F4-7ED9-E95EACAFE539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5" creationId="{FDB50569-675B-9421-02E2-DA4AE220629B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7" creationId="{623AA741-C380-8AA6-B0CC-A96CB907FD71}"/>
          </ac:spMkLst>
        </pc:spChg>
        <pc:spChg chg="add mod">
          <ac:chgData name="Smruti Ranjan Sarangi" userId="e0ea421f-ad6a-4d5d-9997-e211934aa2e5" providerId="ADAL" clId="{491AAA73-28B1-407A-B7FD-970DB328C567}" dt="2023-04-10T12:11:08.369" v="10719" actId="164"/>
          <ac:spMkLst>
            <pc:docMk/>
            <pc:sldMk cId="4080071271" sldId="344"/>
            <ac:spMk id="52" creationId="{849849E6-309A-7099-F8F0-D232E3E13C04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65" creationId="{D82078E5-D649-BA4D-F2EF-7C3CDB0AE5D4}"/>
          </ac:spMkLst>
        </pc:spChg>
        <pc:spChg chg="mod">
          <ac:chgData name="Smruti Ranjan Sarangi" userId="e0ea421f-ad6a-4d5d-9997-e211934aa2e5" providerId="ADAL" clId="{491AAA73-28B1-407A-B7FD-970DB328C567}" dt="2023-04-10T12:30:36.981" v="10845" actId="14100"/>
          <ac:spMkLst>
            <pc:docMk/>
            <pc:sldMk cId="4080071271" sldId="344"/>
            <ac:spMk id="66" creationId="{2274AA31-E17A-5E1C-C888-026509BF1B44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69" creationId="{3F06BB96-C9CE-5DF3-2F0F-03DC15C96FA0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0" creationId="{1197D7D2-D62B-8D89-BDC1-B243A22F93D5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2" creationId="{466F0F40-F756-8B6E-E33E-88643CE98F1B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7" creationId="{92DC976B-FF20-654D-DE46-5C949CD8F4AC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79" creationId="{CC2F89EF-DAA5-4EB2-AF6C-96851BA05D5C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0" creationId="{EC9039A7-CE22-D1B4-9CC7-E9AF247ECA1E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3" creationId="{65C82625-1D46-D481-0716-A523BB7E58F6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4" creationId="{9EF44716-023F-E914-D48F-83B3EADC3E82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6" creationId="{0AAAD4F7-5D38-553A-EAE1-91A195858003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91" creationId="{71094FFE-C48F-EC41-9C97-7509DDCFC558}"/>
          </ac:spMkLst>
        </pc:spChg>
        <pc:spChg chg="add del mod">
          <ac:chgData name="Smruti Ranjan Sarangi" userId="e0ea421f-ad6a-4d5d-9997-e211934aa2e5" providerId="ADAL" clId="{491AAA73-28B1-407A-B7FD-970DB328C567}" dt="2023-04-10T12:17:47.930" v="10782" actId="478"/>
          <ac:spMkLst>
            <pc:docMk/>
            <pc:sldMk cId="4080071271" sldId="344"/>
            <ac:spMk id="92" creationId="{28351CFA-7098-B821-F874-9D0889DC83CD}"/>
          </ac:spMkLst>
        </pc:spChg>
        <pc:spChg chg="add del mod">
          <ac:chgData name="Smruti Ranjan Sarangi" userId="e0ea421f-ad6a-4d5d-9997-e211934aa2e5" providerId="ADAL" clId="{491AAA73-28B1-407A-B7FD-970DB328C567}" dt="2023-04-10T12:17:49.153" v="10783" actId="478"/>
          <ac:spMkLst>
            <pc:docMk/>
            <pc:sldMk cId="4080071271" sldId="344"/>
            <ac:spMk id="93" creationId="{F1003ECA-4868-2DA2-A636-4037CC644343}"/>
          </ac:spMkLst>
        </pc:spChg>
        <pc:spChg chg="add del mod">
          <ac:chgData name="Smruti Ranjan Sarangi" userId="e0ea421f-ad6a-4d5d-9997-e211934aa2e5" providerId="ADAL" clId="{491AAA73-28B1-407A-B7FD-970DB328C567}" dt="2023-04-10T12:17:50.177" v="10784" actId="478"/>
          <ac:spMkLst>
            <pc:docMk/>
            <pc:sldMk cId="4080071271" sldId="344"/>
            <ac:spMk id="94" creationId="{92E6DEBA-A2E6-5C3C-5DF4-381CE0BC68B4}"/>
          </ac:spMkLst>
        </pc:spChg>
        <pc:spChg chg="add mod">
          <ac:chgData name="Smruti Ranjan Sarangi" userId="e0ea421f-ad6a-4d5d-9997-e211934aa2e5" providerId="ADAL" clId="{491AAA73-28B1-407A-B7FD-970DB328C567}" dt="2023-04-10T12:24:41.486" v="10790" actId="1076"/>
          <ac:spMkLst>
            <pc:docMk/>
            <pc:sldMk cId="4080071271" sldId="344"/>
            <ac:spMk id="95" creationId="{EFE28DB9-C1DF-7070-9232-A2D11D1ABC81}"/>
          </ac:spMkLst>
        </pc:spChg>
        <pc:spChg chg="add mod">
          <ac:chgData name="Smruti Ranjan Sarangi" userId="e0ea421f-ad6a-4d5d-9997-e211934aa2e5" providerId="ADAL" clId="{491AAA73-28B1-407A-B7FD-970DB328C567}" dt="2023-04-10T12:24:46.957" v="10792" actId="1076"/>
          <ac:spMkLst>
            <pc:docMk/>
            <pc:sldMk cId="4080071271" sldId="344"/>
            <ac:spMk id="96" creationId="{DE6E97C8-1A17-7701-BA5B-9C697B16E18E}"/>
          </ac:spMkLst>
        </pc:spChg>
        <pc:spChg chg="add del">
          <ac:chgData name="Smruti Ranjan Sarangi" userId="e0ea421f-ad6a-4d5d-9997-e211934aa2e5" providerId="ADAL" clId="{491AAA73-28B1-407A-B7FD-970DB328C567}" dt="2023-04-10T12:25:30.814" v="10796" actId="478"/>
          <ac:spMkLst>
            <pc:docMk/>
            <pc:sldMk cId="4080071271" sldId="344"/>
            <ac:spMk id="99" creationId="{AB2F887F-45B1-BA3D-5AEE-D0EC78DB21E0}"/>
          </ac:spMkLst>
        </pc:spChg>
        <pc:spChg chg="add mod">
          <ac:chgData name="Smruti Ranjan Sarangi" userId="e0ea421f-ad6a-4d5d-9997-e211934aa2e5" providerId="ADAL" clId="{491AAA73-28B1-407A-B7FD-970DB328C567}" dt="2023-04-10T12:28:07.101" v="10822" actId="693"/>
          <ac:spMkLst>
            <pc:docMk/>
            <pc:sldMk cId="4080071271" sldId="344"/>
            <ac:spMk id="117" creationId="{8A5103D0-A3BD-EAF4-0556-0FC0ABD21310}"/>
          </ac:spMkLst>
        </pc:spChg>
        <pc:spChg chg="add del mod">
          <ac:chgData name="Smruti Ranjan Sarangi" userId="e0ea421f-ad6a-4d5d-9997-e211934aa2e5" providerId="ADAL" clId="{491AAA73-28B1-407A-B7FD-970DB328C567}" dt="2023-04-10T12:28:47.768" v="10828" actId="478"/>
          <ac:spMkLst>
            <pc:docMk/>
            <pc:sldMk cId="4080071271" sldId="344"/>
            <ac:spMk id="118" creationId="{70DB15C8-569C-64DD-88E0-C1FBAC27F0C3}"/>
          </ac:spMkLst>
        </pc:spChg>
        <pc:spChg chg="add mod">
          <ac:chgData name="Smruti Ranjan Sarangi" userId="e0ea421f-ad6a-4d5d-9997-e211934aa2e5" providerId="ADAL" clId="{491AAA73-28B1-407A-B7FD-970DB328C567}" dt="2023-04-10T12:29:57.550" v="10838" actId="693"/>
          <ac:spMkLst>
            <pc:docMk/>
            <pc:sldMk cId="4080071271" sldId="344"/>
            <ac:spMk id="119" creationId="{31842B9C-2137-3DED-9433-5AD46F453AFC}"/>
          </ac:spMkLst>
        </pc:spChg>
        <pc:spChg chg="add del mod">
          <ac:chgData name="Smruti Ranjan Sarangi" userId="e0ea421f-ad6a-4d5d-9997-e211934aa2e5" providerId="ADAL" clId="{491AAA73-28B1-407A-B7FD-970DB328C567}" dt="2023-04-10T12:29:22.302" v="10833" actId="478"/>
          <ac:spMkLst>
            <pc:docMk/>
            <pc:sldMk cId="4080071271" sldId="344"/>
            <ac:spMk id="120" creationId="{C00A49F3-9330-4C0A-F2C0-A0C3EF8345A4}"/>
          </ac:spMkLst>
        </pc:spChg>
        <pc:spChg chg="add mod">
          <ac:chgData name="Smruti Ranjan Sarangi" userId="e0ea421f-ad6a-4d5d-9997-e211934aa2e5" providerId="ADAL" clId="{491AAA73-28B1-407A-B7FD-970DB328C567}" dt="2023-04-10T12:30:02.183" v="10839" actId="14100"/>
          <ac:spMkLst>
            <pc:docMk/>
            <pc:sldMk cId="4080071271" sldId="344"/>
            <ac:spMk id="121" creationId="{361B55D0-91CE-8014-D9E7-FF62858AC37E}"/>
          </ac:spMkLst>
        </pc:spChg>
        <pc:spChg chg="add mod">
          <ac:chgData name="Smruti Ranjan Sarangi" userId="e0ea421f-ad6a-4d5d-9997-e211934aa2e5" providerId="ADAL" clId="{491AAA73-28B1-407A-B7FD-970DB328C567}" dt="2023-04-10T12:33:50.057" v="10899" actId="1076"/>
          <ac:spMkLst>
            <pc:docMk/>
            <pc:sldMk cId="4080071271" sldId="344"/>
            <ac:spMk id="129" creationId="{40500503-2728-2504-1949-AEE738A699A5}"/>
          </ac:spMkLst>
        </pc:spChg>
        <pc:spChg chg="add mod">
          <ac:chgData name="Smruti Ranjan Sarangi" userId="e0ea421f-ad6a-4d5d-9997-e211934aa2e5" providerId="ADAL" clId="{491AAA73-28B1-407A-B7FD-970DB328C567}" dt="2023-04-10T12:33:57.537" v="10908" actId="20577"/>
          <ac:spMkLst>
            <pc:docMk/>
            <pc:sldMk cId="4080071271" sldId="344"/>
            <ac:spMk id="130" creationId="{1AA1798D-D9A3-0D98-2030-C6B7CC67FDA5}"/>
          </ac:spMkLst>
        </pc:spChg>
        <pc:spChg chg="add mod">
          <ac:chgData name="Smruti Ranjan Sarangi" userId="e0ea421f-ad6a-4d5d-9997-e211934aa2e5" providerId="ADAL" clId="{491AAA73-28B1-407A-B7FD-970DB328C567}" dt="2023-04-10T12:34:07.120" v="10911" actId="20577"/>
          <ac:spMkLst>
            <pc:docMk/>
            <pc:sldMk cId="4080071271" sldId="344"/>
            <ac:spMk id="131" creationId="{B7F5858C-D048-5A42-A999-C7E7402EB3C5}"/>
          </ac:spMkLst>
        </pc:spChg>
        <pc:grpChg chg="add mod">
          <ac:chgData name="Smruti Ranjan Sarangi" userId="e0ea421f-ad6a-4d5d-9997-e211934aa2e5" providerId="ADAL" clId="{491AAA73-28B1-407A-B7FD-970DB328C567}" dt="2023-04-10T12:17:58.955" v="10787" actId="1076"/>
          <ac:grpSpMkLst>
            <pc:docMk/>
            <pc:sldMk cId="4080071271" sldId="344"/>
            <ac:grpSpMk id="53" creationId="{A5AE7353-0B33-00C2-E5A4-B5C880534038}"/>
          </ac:grpSpMkLst>
        </pc:grpChg>
        <pc:grpChg chg="add mod">
          <ac:chgData name="Smruti Ranjan Sarangi" userId="e0ea421f-ad6a-4d5d-9997-e211934aa2e5" providerId="ADAL" clId="{491AAA73-28B1-407A-B7FD-970DB328C567}" dt="2023-04-10T12:18:01.176" v="10788" actId="1076"/>
          <ac:grpSpMkLst>
            <pc:docMk/>
            <pc:sldMk cId="4080071271" sldId="344"/>
            <ac:grpSpMk id="64" creationId="{8119EAFC-0735-19DE-A81F-F19E4E51F0F7}"/>
          </ac:grpSpMkLst>
        </pc:grpChg>
        <pc:grpChg chg="add mod">
          <ac:chgData name="Smruti Ranjan Sarangi" userId="e0ea421f-ad6a-4d5d-9997-e211934aa2e5" providerId="ADAL" clId="{491AAA73-28B1-407A-B7FD-970DB328C567}" dt="2023-04-10T12:17:52.518" v="10785" actId="1076"/>
          <ac:grpSpMkLst>
            <pc:docMk/>
            <pc:sldMk cId="4080071271" sldId="344"/>
            <ac:grpSpMk id="78" creationId="{C5C15FE4-FC7F-D844-19CB-68F6492832CD}"/>
          </ac:grpSpMkLst>
        </pc:grp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9" creationId="{C8702CBF-DE2F-1AF0-09D5-0076138FF798}"/>
          </ac:cxnSpMkLst>
        </pc:cxnChg>
        <pc:cxnChg chg="add mod">
          <ac:chgData name="Smruti Ranjan Sarangi" userId="e0ea421f-ad6a-4d5d-9997-e211934aa2e5" providerId="ADAL" clId="{491AAA73-28B1-407A-B7FD-970DB328C567}" dt="2023-04-10T12:30:27.724" v="10842" actId="14100"/>
          <ac:cxnSpMkLst>
            <pc:docMk/>
            <pc:sldMk cId="4080071271" sldId="344"/>
            <ac:cxnSpMk id="11" creationId="{1B6FA97A-FDFF-3D01-0C22-E92ECC8E55BA}"/>
          </ac:cxnSpMkLst>
        </pc:cxn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15" creationId="{6D509F94-85E1-39AC-91E8-0100FBA43F70}"/>
          </ac:cxnSpMkLst>
        </pc:cxnChg>
        <pc:cxnChg chg="add mod">
          <ac:chgData name="Smruti Ranjan Sarangi" userId="e0ea421f-ad6a-4d5d-9997-e211934aa2e5" providerId="ADAL" clId="{491AAA73-28B1-407A-B7FD-970DB328C567}" dt="2023-04-10T12:12:23.908" v="10756" actId="14100"/>
          <ac:cxnSpMkLst>
            <pc:docMk/>
            <pc:sldMk cId="4080071271" sldId="344"/>
            <ac:cxnSpMk id="17" creationId="{BDB5F2C4-603E-704C-D7FA-4D89A86A1FB9}"/>
          </ac:cxnSpMkLst>
        </pc:cxnChg>
        <pc:cxnChg chg="add mod">
          <ac:chgData name="Smruti Ranjan Sarangi" userId="e0ea421f-ad6a-4d5d-9997-e211934aa2e5" providerId="ADAL" clId="{491AAA73-28B1-407A-B7FD-970DB328C567}" dt="2023-04-10T12:12:01.560" v="10735" actId="14100"/>
          <ac:cxnSpMkLst>
            <pc:docMk/>
            <pc:sldMk cId="4080071271" sldId="344"/>
            <ac:cxnSpMk id="18" creationId="{F46BE476-B0C7-B357-8033-6CB170D66859}"/>
          </ac:cxnSpMkLst>
        </pc:cxnChg>
        <pc:cxnChg chg="add mod">
          <ac:chgData name="Smruti Ranjan Sarangi" userId="e0ea421f-ad6a-4d5d-9997-e211934aa2e5" providerId="ADAL" clId="{491AAA73-28B1-407A-B7FD-970DB328C567}" dt="2023-04-10T12:30:24.003" v="10841" actId="14100"/>
          <ac:cxnSpMkLst>
            <pc:docMk/>
            <pc:sldMk cId="4080071271" sldId="344"/>
            <ac:cxnSpMk id="19" creationId="{A89612F8-7EC0-83BD-7A49-CB79372DF923}"/>
          </ac:cxnSpMkLst>
        </pc:cxn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20" creationId="{7B6E9EF7-540E-21FB-3405-0C490D79AD6A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2" creationId="{9A558C1F-B18A-56EA-0FDA-520A38DCFA8D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3" creationId="{2DC79F11-54AA-7609-A3B8-377D217437AE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6" creationId="{7B12C5D9-D65C-26D5-4EE7-B31DC15F1D9C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8" creationId="{81ABB2CA-DEE5-FAA0-BE55-874ADFEDD530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9" creationId="{DBBFF193-D5F1-45E4-F372-79A4EA2A8248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50" creationId="{3AFBD308-D86D-B743-BDA9-F444EDF79642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51" creationId="{A8A57100-6886-D4DB-29F7-9FCB2777C608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67" creationId="{643F96EB-989D-DEF5-758D-3791907353A9}"/>
          </ac:cxnSpMkLst>
        </pc:cxnChg>
        <pc:cxnChg chg="mod">
          <ac:chgData name="Smruti Ranjan Sarangi" userId="e0ea421f-ad6a-4d5d-9997-e211934aa2e5" providerId="ADAL" clId="{491AAA73-28B1-407A-B7FD-970DB328C567}" dt="2023-04-10T12:30:44.129" v="10847" actId="14100"/>
          <ac:cxnSpMkLst>
            <pc:docMk/>
            <pc:sldMk cId="4080071271" sldId="344"/>
            <ac:cxnSpMk id="68" creationId="{769EC269-B09B-76D9-616E-587D4B9A5011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1" creationId="{5BF7403A-2CEB-7ED0-BAB6-863F1FB137F2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3" creationId="{B14026C5-0EC3-658F-DEF2-50643FF38762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4" creationId="{ED8EFC84-9F57-73B1-B32A-04C0DB83D5AF}"/>
          </ac:cxnSpMkLst>
        </pc:cxnChg>
        <pc:cxnChg chg="mod">
          <ac:chgData name="Smruti Ranjan Sarangi" userId="e0ea421f-ad6a-4d5d-9997-e211934aa2e5" providerId="ADAL" clId="{491AAA73-28B1-407A-B7FD-970DB328C567}" dt="2023-04-10T12:30:39.535" v="10846" actId="14100"/>
          <ac:cxnSpMkLst>
            <pc:docMk/>
            <pc:sldMk cId="4080071271" sldId="344"/>
            <ac:cxnSpMk id="75" creationId="{4EA6C4FB-07C0-156C-1DA1-7B23BD5279CE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6" creationId="{A0B7E002-9A2B-9BEB-AD6F-303D8A7E06E3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1" creationId="{AA95FDCF-60AB-CA34-AE89-1E743153269D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2" creationId="{9DF307E9-7535-19D5-30C4-BEBE37D9608C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5" creationId="{A3E2E80B-A200-8F90-A519-6F44C14D58A4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7" creationId="{78C41DAB-177A-3006-A04E-A191B5DA1135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8" creationId="{BBC8C901-288B-CAC8-8E7F-3DAA3A640444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9" creationId="{13A05205-9036-110D-403F-7C142184581B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90" creationId="{11494B90-F91D-A3A9-7850-4EA5CE254AA3}"/>
          </ac:cxnSpMkLst>
        </pc:cxnChg>
        <pc:cxnChg chg="add del mod">
          <ac:chgData name="Smruti Ranjan Sarangi" userId="e0ea421f-ad6a-4d5d-9997-e211934aa2e5" providerId="ADAL" clId="{491AAA73-28B1-407A-B7FD-970DB328C567}" dt="2023-04-10T12:25:18.745" v="10794" actId="478"/>
          <ac:cxnSpMkLst>
            <pc:docMk/>
            <pc:sldMk cId="4080071271" sldId="344"/>
            <ac:cxnSpMk id="98" creationId="{14A69D56-94B0-5D4F-7187-DEABCA344C7C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1" creationId="{396F87AC-6B54-6B1E-DECD-79BC58C979AD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3" creationId="{E81DD600-0897-B97C-F7E3-320ED7FAFA68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7" creationId="{E385383C-A889-0436-BDE5-630DCA7FA2F6}"/>
          </ac:cxnSpMkLst>
        </pc:cxnChg>
        <pc:cxnChg chg="add mod">
          <ac:chgData name="Smruti Ranjan Sarangi" userId="e0ea421f-ad6a-4d5d-9997-e211934aa2e5" providerId="ADAL" clId="{491AAA73-28B1-407A-B7FD-970DB328C567}" dt="2023-04-10T12:28:07.101" v="10822" actId="693"/>
          <ac:cxnSpMkLst>
            <pc:docMk/>
            <pc:sldMk cId="4080071271" sldId="344"/>
            <ac:cxnSpMk id="111" creationId="{08EB2618-2126-F816-7977-6732A6305020}"/>
          </ac:cxnSpMkLst>
        </pc:cxnChg>
        <pc:cxnChg chg="add del mod">
          <ac:chgData name="Smruti Ranjan Sarangi" userId="e0ea421f-ad6a-4d5d-9997-e211934aa2e5" providerId="ADAL" clId="{491AAA73-28B1-407A-B7FD-970DB328C567}" dt="2023-04-10T12:27:26.947" v="10818" actId="478"/>
          <ac:cxnSpMkLst>
            <pc:docMk/>
            <pc:sldMk cId="4080071271" sldId="344"/>
            <ac:cxnSpMk id="114" creationId="{4C1D4999-FB9D-E426-774D-9C256E71D2B3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1:03:50.036" v="11605" actId="207"/>
        <pc:sldMkLst>
          <pc:docMk/>
          <pc:sldMk cId="3266535163" sldId="345"/>
        </pc:sldMkLst>
        <pc:spChg chg="mod">
          <ac:chgData name="Smruti Ranjan Sarangi" userId="e0ea421f-ad6a-4d5d-9997-e211934aa2e5" providerId="ADAL" clId="{491AAA73-28B1-407A-B7FD-970DB328C567}" dt="2023-04-12T10:51:00.528" v="11494" actId="1076"/>
          <ac:spMkLst>
            <pc:docMk/>
            <pc:sldMk cId="3266535163" sldId="345"/>
            <ac:spMk id="2" creationId="{A5BCFCD9-D52D-FE51-7B6E-AAB620B33F73}"/>
          </ac:spMkLst>
        </pc:spChg>
        <pc:spChg chg="del">
          <ac:chgData name="Smruti Ranjan Sarangi" userId="e0ea421f-ad6a-4d5d-9997-e211934aa2e5" providerId="ADAL" clId="{491AAA73-28B1-407A-B7FD-970DB328C567}" dt="2023-04-12T10:44:04.174" v="11412" actId="478"/>
          <ac:spMkLst>
            <pc:docMk/>
            <pc:sldMk cId="3266535163" sldId="345"/>
            <ac:spMk id="3" creationId="{3903377E-0B4F-833D-2643-F81D033FE8A9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6" creationId="{9A6D08E6-578D-0FAB-032F-0C712EE2EA3A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7" creationId="{327DB32D-CF6B-D3AA-99E9-56EA88FE7A51}"/>
          </ac:spMkLst>
        </pc:spChg>
        <pc:spChg chg="add mod">
          <ac:chgData name="Smruti Ranjan Sarangi" userId="e0ea421f-ad6a-4d5d-9997-e211934aa2e5" providerId="ADAL" clId="{491AAA73-28B1-407A-B7FD-970DB328C567}" dt="2023-04-12T10:51:22.336" v="11498" actId="14100"/>
          <ac:spMkLst>
            <pc:docMk/>
            <pc:sldMk cId="3266535163" sldId="345"/>
            <ac:spMk id="8" creationId="{61CB43A3-36B9-9727-EE8C-F70A44AD12B8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14" creationId="{A1614620-AC8D-B06D-6391-DADEDEF0F0E1}"/>
          </ac:spMkLst>
        </pc:spChg>
        <pc:spChg chg="add del mod">
          <ac:chgData name="Smruti Ranjan Sarangi" userId="e0ea421f-ad6a-4d5d-9997-e211934aa2e5" providerId="ADAL" clId="{491AAA73-28B1-407A-B7FD-970DB328C567}" dt="2023-04-12T10:44:57.483" v="11438" actId="478"/>
          <ac:spMkLst>
            <pc:docMk/>
            <pc:sldMk cId="3266535163" sldId="345"/>
            <ac:spMk id="18" creationId="{2824EAFA-EA52-FF2A-5550-66A9D2C8D3C9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2" creationId="{3061F51C-043E-DC77-A0E1-402D3E4BCFBB}"/>
          </ac:spMkLst>
        </pc:spChg>
        <pc:spChg chg="add del mod">
          <ac:chgData name="Smruti Ranjan Sarangi" userId="e0ea421f-ad6a-4d5d-9997-e211934aa2e5" providerId="ADAL" clId="{491AAA73-28B1-407A-B7FD-970DB328C567}" dt="2023-04-12T10:48:49.686" v="11447" actId="478"/>
          <ac:spMkLst>
            <pc:docMk/>
            <pc:sldMk cId="3266535163" sldId="345"/>
            <ac:spMk id="26" creationId="{9C1C8073-9F7F-0EBC-241E-658B6454F2E1}"/>
          </ac:spMkLst>
        </pc:spChg>
        <pc:spChg chg="add mod or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7" creationId="{3A4F81A5-8E57-00A7-4CF3-0C3B5E60773C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8" creationId="{154F364A-AD61-7591-3AC6-313FF9FFA37D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9" creationId="{35D085BA-42B2-2AE5-F7A5-377CCD4C0B58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0" creationId="{7577D4AA-7714-B3C0-9624-08660A190D5D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1" creationId="{227BF009-5D73-617A-0B48-69B3B42E95E2}"/>
          </ac:spMkLst>
        </pc:spChg>
        <pc:spChg chg="add mod">
          <ac:chgData name="Smruti Ranjan Sarangi" userId="e0ea421f-ad6a-4d5d-9997-e211934aa2e5" providerId="ADAL" clId="{491AAA73-28B1-407A-B7FD-970DB328C567}" dt="2023-04-12T11:03:50.036" v="11605" actId="207"/>
          <ac:spMkLst>
            <pc:docMk/>
            <pc:sldMk cId="3266535163" sldId="345"/>
            <ac:spMk id="32" creationId="{874BC163-40A1-319B-5984-9179F063DEE5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5" creationId="{A44E9031-5330-7F6C-DFEA-BFDFADF0D7A2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6" creationId="{2B397C1D-3B73-A6A5-3A63-FEEEC7DC0E0A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8" creationId="{5EBD9A46-E8D0-3579-A0FD-7EBBEED763E5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40" creationId="{00460503-1655-FA18-566F-4A8450B1676B}"/>
          </ac:spMkLst>
        </pc:spChg>
        <pc:spChg chg="add mod">
          <ac:chgData name="Smruti Ranjan Sarangi" userId="e0ea421f-ad6a-4d5d-9997-e211934aa2e5" providerId="ADAL" clId="{491AAA73-28B1-407A-B7FD-970DB328C567}" dt="2023-04-12T10:52:37.676" v="11524" actId="20577"/>
          <ac:spMkLst>
            <pc:docMk/>
            <pc:sldMk cId="3266535163" sldId="345"/>
            <ac:spMk id="41" creationId="{C6726B32-8BE8-C8C2-FAB7-2F1E2BB511F8}"/>
          </ac:spMkLst>
        </pc:spChg>
        <pc:spChg chg="add">
          <ac:chgData name="Smruti Ranjan Sarangi" userId="e0ea421f-ad6a-4d5d-9997-e211934aa2e5" providerId="ADAL" clId="{491AAA73-28B1-407A-B7FD-970DB328C567}" dt="2023-04-12T10:51:37.606" v="11501" actId="11529"/>
          <ac:spMkLst>
            <pc:docMk/>
            <pc:sldMk cId="3266535163" sldId="345"/>
            <ac:spMk id="44" creationId="{A38323A7-C3FF-701E-381D-BBA0FEBDFB33}"/>
          </ac:spMkLst>
        </pc:spChg>
        <pc:spChg chg="add mod">
          <ac:chgData name="Smruti Ranjan Sarangi" userId="e0ea421f-ad6a-4d5d-9997-e211934aa2e5" providerId="ADAL" clId="{491AAA73-28B1-407A-B7FD-970DB328C567}" dt="2023-04-12T10:51:57.986" v="11522" actId="1076"/>
          <ac:spMkLst>
            <pc:docMk/>
            <pc:sldMk cId="3266535163" sldId="345"/>
            <ac:spMk id="45" creationId="{C5B47524-F17B-CC65-935F-8E778EA89CC1}"/>
          </ac:spMkLst>
        </pc:spChg>
        <pc:spChg chg="add mod">
          <ac:chgData name="Smruti Ranjan Sarangi" userId="e0ea421f-ad6a-4d5d-9997-e211934aa2e5" providerId="ADAL" clId="{491AAA73-28B1-407A-B7FD-970DB328C567}" dt="2023-04-12T10:52:57.316" v="11533" actId="14100"/>
          <ac:spMkLst>
            <pc:docMk/>
            <pc:sldMk cId="3266535163" sldId="345"/>
            <ac:spMk id="46" creationId="{ADB340DD-1C96-B228-0D70-8863232C8E60}"/>
          </ac:spMkLst>
        </pc:spChg>
        <pc:spChg chg="add mod">
          <ac:chgData name="Smruti Ranjan Sarangi" userId="e0ea421f-ad6a-4d5d-9997-e211934aa2e5" providerId="ADAL" clId="{491AAA73-28B1-407A-B7FD-970DB328C567}" dt="2023-04-12T10:54:11.046" v="11574" actId="1076"/>
          <ac:spMkLst>
            <pc:docMk/>
            <pc:sldMk cId="3266535163" sldId="345"/>
            <ac:spMk id="48" creationId="{C3DEACA8-937F-ECBC-D774-FB26C80DDCFD}"/>
          </ac:spMkLst>
        </pc:spChg>
        <pc:picChg chg="add mod">
          <ac:chgData name="Smruti Ranjan Sarangi" userId="e0ea421f-ad6a-4d5d-9997-e211934aa2e5" providerId="ADAL" clId="{491AAA73-28B1-407A-B7FD-970DB328C567}" dt="2023-04-12T10:53:37.556" v="11555" actId="1076"/>
          <ac:picMkLst>
            <pc:docMk/>
            <pc:sldMk cId="3266535163" sldId="345"/>
            <ac:picMk id="47" creationId="{BDF4E969-77E8-8523-F23D-928D1EA7F0AB}"/>
          </ac:picMkLst>
        </pc:picChg>
        <pc:picChg chg="add mod">
          <ac:chgData name="Smruti Ranjan Sarangi" userId="e0ea421f-ad6a-4d5d-9997-e211934aa2e5" providerId="ADAL" clId="{491AAA73-28B1-407A-B7FD-970DB328C567}" dt="2023-04-12T10:54:24.506" v="11578" actId="1076"/>
          <ac:picMkLst>
            <pc:docMk/>
            <pc:sldMk cId="3266535163" sldId="345"/>
            <ac:picMk id="49" creationId="{8FC9EDF7-E1BA-FF56-7944-167DEB58DCC0}"/>
          </ac:picMkLst>
        </pc:picChg>
        <pc:cxnChg chg="add mo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10" creationId="{7213C8F3-0A84-E8D9-88C2-A978A6F61BDD}"/>
          </ac:cxnSpMkLst>
        </pc:cxnChg>
        <pc:cxnChg chg="add mod">
          <ac:chgData name="Smruti Ranjan Sarangi" userId="e0ea421f-ad6a-4d5d-9997-e211934aa2e5" providerId="ADAL" clId="{491AAA73-28B1-407A-B7FD-970DB328C567}" dt="2023-04-12T10:51:22.336" v="11498" actId="14100"/>
          <ac:cxnSpMkLst>
            <pc:docMk/>
            <pc:sldMk cId="3266535163" sldId="345"/>
            <ac:cxnSpMk id="11" creationId="{68EC9BF3-7ED7-8F89-AB79-33C494F1A4A6}"/>
          </ac:cxnSpMkLst>
        </pc:cxnChg>
        <pc:cxnChg chg="add mod or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15" creationId="{504A6486-4757-B610-F9FB-9E348792A0D4}"/>
          </ac:cxnSpMkLst>
        </pc:cxnChg>
        <pc:cxnChg chg="add mo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23" creationId="{02E798D4-DC57-F247-1663-E6F9F03EB314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3" creationId="{8BD51D2C-D75A-A10B-50FA-930F02EB6DCA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4" creationId="{076BD3E3-45CE-CEE8-035C-9158236C77C9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7" creationId="{55272B80-E652-7F4A-6E59-2D2B36EAC396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9" creationId="{52FB3DFB-3A19-3998-850B-2929C402C020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3:00:31.348" v="13114" actId="20577"/>
        <pc:sldMkLst>
          <pc:docMk/>
          <pc:sldMk cId="268814336" sldId="346"/>
        </pc:sldMkLst>
        <pc:spChg chg="mod">
          <ac:chgData name="Smruti Ranjan Sarangi" userId="e0ea421f-ad6a-4d5d-9997-e211934aa2e5" providerId="ADAL" clId="{491AAA73-28B1-407A-B7FD-970DB328C567}" dt="2023-04-12T11:03:22.622" v="11598" actId="20577"/>
          <ac:spMkLst>
            <pc:docMk/>
            <pc:sldMk cId="268814336" sldId="346"/>
            <ac:spMk id="2" creationId="{59DD62EC-DB9A-DF0D-B123-2691D4EC6C33}"/>
          </ac:spMkLst>
        </pc:spChg>
        <pc:spChg chg="del">
          <ac:chgData name="Smruti Ranjan Sarangi" userId="e0ea421f-ad6a-4d5d-9997-e211934aa2e5" providerId="ADAL" clId="{491AAA73-28B1-407A-B7FD-970DB328C567}" dt="2023-04-12T11:03:25.374" v="11599" actId="478"/>
          <ac:spMkLst>
            <pc:docMk/>
            <pc:sldMk cId="268814336" sldId="346"/>
            <ac:spMk id="3" creationId="{A38490C5-A902-C480-A4A5-414B08BCBC43}"/>
          </ac:spMkLst>
        </pc:spChg>
        <pc:spChg chg="add mod">
          <ac:chgData name="Smruti Ranjan Sarangi" userId="e0ea421f-ad6a-4d5d-9997-e211934aa2e5" providerId="ADAL" clId="{491AAA73-28B1-407A-B7FD-970DB328C567}" dt="2023-04-12T11:03:29.802" v="11601" actId="1076"/>
          <ac:spMkLst>
            <pc:docMk/>
            <pc:sldMk cId="268814336" sldId="346"/>
            <ac:spMk id="6" creationId="{9366D78F-3E18-B2AF-D1F5-5DCB10A7072A}"/>
          </ac:spMkLst>
        </pc:spChg>
        <pc:spChg chg="add mod">
          <ac:chgData name="Smruti Ranjan Sarangi" userId="e0ea421f-ad6a-4d5d-9997-e211934aa2e5" providerId="ADAL" clId="{491AAA73-28B1-407A-B7FD-970DB328C567}" dt="2023-04-12T11:03:29.802" v="11601" actId="1076"/>
          <ac:spMkLst>
            <pc:docMk/>
            <pc:sldMk cId="268814336" sldId="346"/>
            <ac:spMk id="7" creationId="{36F2B274-ADD2-5E49-9EFA-92D0298B1979}"/>
          </ac:spMkLst>
        </pc:spChg>
        <pc:spChg chg="add mod">
          <ac:chgData name="Smruti Ranjan Sarangi" userId="e0ea421f-ad6a-4d5d-9997-e211934aa2e5" providerId="ADAL" clId="{491AAA73-28B1-407A-B7FD-970DB328C567}" dt="2023-04-12T11:03:53.672" v="11606" actId="207"/>
          <ac:spMkLst>
            <pc:docMk/>
            <pc:sldMk cId="268814336" sldId="346"/>
            <ac:spMk id="8" creationId="{0263299A-C92E-55BC-4D6F-8E519C9ECF54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1" creationId="{64F0386B-4A21-4800-3668-215F3A9EE373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2" creationId="{CC719E55-8A78-4891-F6B7-5DAF2C96D85B}"/>
          </ac:spMkLst>
        </pc:spChg>
        <pc:spChg chg="add del mod">
          <ac:chgData name="Smruti Ranjan Sarangi" userId="e0ea421f-ad6a-4d5d-9997-e211934aa2e5" providerId="ADAL" clId="{491AAA73-28B1-407A-B7FD-970DB328C567}" dt="2023-04-12T11:03:34.638" v="11603" actId="478"/>
          <ac:spMkLst>
            <pc:docMk/>
            <pc:sldMk cId="268814336" sldId="346"/>
            <ac:spMk id="14" creationId="{ECCE5878-8A40-7AE2-F227-1AC02DE5D126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6" creationId="{284F521E-BAE2-2784-50E8-9A218A9510FA}"/>
          </ac:spMkLst>
        </pc:spChg>
        <pc:spChg chg="add del mod">
          <ac:chgData name="Smruti Ranjan Sarangi" userId="e0ea421f-ad6a-4d5d-9997-e211934aa2e5" providerId="ADAL" clId="{491AAA73-28B1-407A-B7FD-970DB328C567}" dt="2023-04-12T11:03:31.532" v="11602" actId="478"/>
          <ac:spMkLst>
            <pc:docMk/>
            <pc:sldMk cId="268814336" sldId="346"/>
            <ac:spMk id="17" creationId="{C5BC23C1-3BC9-7986-ECDE-917C2B13A0CC}"/>
          </ac:spMkLst>
        </pc:spChg>
        <pc:spChg chg="add mod">
          <ac:chgData name="Smruti Ranjan Sarangi" userId="e0ea421f-ad6a-4d5d-9997-e211934aa2e5" providerId="ADAL" clId="{491AAA73-28B1-407A-B7FD-970DB328C567}" dt="2023-04-12T12:58:58.937" v="13018" actId="1076"/>
          <ac:spMkLst>
            <pc:docMk/>
            <pc:sldMk cId="268814336" sldId="346"/>
            <ac:spMk id="18" creationId="{C15CEE1F-8A61-B16A-4FB7-128AAD7C5662}"/>
          </ac:spMkLst>
        </pc:spChg>
        <pc:spChg chg="add mod">
          <ac:chgData name="Smruti Ranjan Sarangi" userId="e0ea421f-ad6a-4d5d-9997-e211934aa2e5" providerId="ADAL" clId="{491AAA73-28B1-407A-B7FD-970DB328C567}" dt="2023-04-12T13:00:05.076" v="13098" actId="20577"/>
          <ac:spMkLst>
            <pc:docMk/>
            <pc:sldMk cId="268814336" sldId="346"/>
            <ac:spMk id="20" creationId="{91C38C84-08C2-EABB-E164-5212A5E34A6F}"/>
          </ac:spMkLst>
        </pc:spChg>
        <pc:spChg chg="add mod">
          <ac:chgData name="Smruti Ranjan Sarangi" userId="e0ea421f-ad6a-4d5d-9997-e211934aa2e5" providerId="ADAL" clId="{491AAA73-28B1-407A-B7FD-970DB328C567}" dt="2023-04-12T13:00:20.226" v="13104" actId="20577"/>
          <ac:spMkLst>
            <pc:docMk/>
            <pc:sldMk cId="268814336" sldId="346"/>
            <ac:spMk id="21" creationId="{2C170019-D602-B635-B832-D156E5E02469}"/>
          </ac:spMkLst>
        </pc:spChg>
        <pc:spChg chg="add mod">
          <ac:chgData name="Smruti Ranjan Sarangi" userId="e0ea421f-ad6a-4d5d-9997-e211934aa2e5" providerId="ADAL" clId="{491AAA73-28B1-407A-B7FD-970DB328C567}" dt="2023-04-12T13:00:31.348" v="13114" actId="20577"/>
          <ac:spMkLst>
            <pc:docMk/>
            <pc:sldMk cId="268814336" sldId="346"/>
            <ac:spMk id="23" creationId="{9CFEBBF0-3803-1B3C-2D2A-19C949B37AE3}"/>
          </ac:spMkLst>
        </pc:spChg>
        <pc:picChg chg="add mod">
          <ac:chgData name="Smruti Ranjan Sarangi" userId="e0ea421f-ad6a-4d5d-9997-e211934aa2e5" providerId="ADAL" clId="{491AAA73-28B1-407A-B7FD-970DB328C567}" dt="2023-04-12T12:59:27.781" v="13023" actId="1076"/>
          <ac:picMkLst>
            <pc:docMk/>
            <pc:sldMk cId="268814336" sldId="346"/>
            <ac:picMk id="19" creationId="{F25D381E-E121-CAC1-62FA-E72908EB285E}"/>
          </ac:picMkLst>
        </pc:picChg>
        <pc:picChg chg="add del mod">
          <ac:chgData name="Smruti Ranjan Sarangi" userId="e0ea421f-ad6a-4d5d-9997-e211934aa2e5" providerId="ADAL" clId="{491AAA73-28B1-407A-B7FD-970DB328C567}" dt="2023-04-12T13:00:23.242" v="13106" actId="478"/>
          <ac:picMkLst>
            <pc:docMk/>
            <pc:sldMk cId="268814336" sldId="346"/>
            <ac:picMk id="22" creationId="{1A4DF8F3-0666-1AA7-F21B-27394B8DB8B2}"/>
          </ac:picMkLst>
        </pc:picChg>
        <pc:cxnChg chg="add mod">
          <ac:chgData name="Smruti Ranjan Sarangi" userId="e0ea421f-ad6a-4d5d-9997-e211934aa2e5" providerId="ADAL" clId="{491AAA73-28B1-407A-B7FD-970DB328C567}" dt="2023-04-12T11:03:29.802" v="11601" actId="1076"/>
          <ac:cxnSpMkLst>
            <pc:docMk/>
            <pc:sldMk cId="268814336" sldId="346"/>
            <ac:cxnSpMk id="9" creationId="{E8DB2834-CC2F-DB64-FA9A-2EB92CCB16EA}"/>
          </ac:cxnSpMkLst>
        </pc:cxnChg>
        <pc:cxnChg chg="add mod">
          <ac:chgData name="Smruti Ranjan Sarangi" userId="e0ea421f-ad6a-4d5d-9997-e211934aa2e5" providerId="ADAL" clId="{491AAA73-28B1-407A-B7FD-970DB328C567}" dt="2023-04-12T11:03:29.802" v="11601" actId="1076"/>
          <ac:cxnSpMkLst>
            <pc:docMk/>
            <pc:sldMk cId="268814336" sldId="346"/>
            <ac:cxnSpMk id="10" creationId="{08D7F9F4-FCD0-E366-250E-42F6C10BC1F0}"/>
          </ac:cxnSpMkLst>
        </pc:cxnChg>
        <pc:cxnChg chg="add del mod">
          <ac:chgData name="Smruti Ranjan Sarangi" userId="e0ea421f-ad6a-4d5d-9997-e211934aa2e5" providerId="ADAL" clId="{491AAA73-28B1-407A-B7FD-970DB328C567}" dt="2023-04-12T11:03:55.692" v="11607" actId="478"/>
          <ac:cxnSpMkLst>
            <pc:docMk/>
            <pc:sldMk cId="268814336" sldId="346"/>
            <ac:cxnSpMk id="13" creationId="{F8DDD243-FA93-F216-9E1F-EA0FA7103FA8}"/>
          </ac:cxnSpMkLst>
        </pc:cxnChg>
        <pc:cxnChg chg="add del mod">
          <ac:chgData name="Smruti Ranjan Sarangi" userId="e0ea421f-ad6a-4d5d-9997-e211934aa2e5" providerId="ADAL" clId="{491AAA73-28B1-407A-B7FD-970DB328C567}" dt="2023-04-12T11:03:55.692" v="11607" actId="478"/>
          <ac:cxnSpMkLst>
            <pc:docMk/>
            <pc:sldMk cId="268814336" sldId="346"/>
            <ac:cxnSpMk id="15" creationId="{D92060E5-ACCE-8D93-9A4D-C19061D41B5D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3:19:31.962" v="13387" actId="1076"/>
        <pc:sldMkLst>
          <pc:docMk/>
          <pc:sldMk cId="46669193" sldId="347"/>
        </pc:sldMkLst>
        <pc:spChg chg="mod">
          <ac:chgData name="Smruti Ranjan Sarangi" userId="e0ea421f-ad6a-4d5d-9997-e211934aa2e5" providerId="ADAL" clId="{491AAA73-28B1-407A-B7FD-970DB328C567}" dt="2023-04-12T11:35:41.719" v="11874" actId="20577"/>
          <ac:spMkLst>
            <pc:docMk/>
            <pc:sldMk cId="46669193" sldId="347"/>
            <ac:spMk id="2" creationId="{709D8C11-7492-38EE-5EB2-3660B4696C37}"/>
          </ac:spMkLst>
        </pc:spChg>
        <pc:spChg chg="mod">
          <ac:chgData name="Smruti Ranjan Sarangi" userId="e0ea421f-ad6a-4d5d-9997-e211934aa2e5" providerId="ADAL" clId="{491AAA73-28B1-407A-B7FD-970DB328C567}" dt="2023-04-12T13:17:35.896" v="13360" actId="20577"/>
          <ac:spMkLst>
            <pc:docMk/>
            <pc:sldMk cId="46669193" sldId="347"/>
            <ac:spMk id="3" creationId="{B2E82DBD-98AA-51BB-3FE2-7B2C4331CEA7}"/>
          </ac:spMkLst>
        </pc:spChg>
        <pc:spChg chg="add del mod">
          <ac:chgData name="Smruti Ranjan Sarangi" userId="e0ea421f-ad6a-4d5d-9997-e211934aa2e5" providerId="ADAL" clId="{491AAA73-28B1-407A-B7FD-970DB328C567}" dt="2023-04-12T12:28:47.984" v="12614" actId="478"/>
          <ac:spMkLst>
            <pc:docMk/>
            <pc:sldMk cId="46669193" sldId="347"/>
            <ac:spMk id="7" creationId="{924FDD04-808F-F1D7-7986-F87BB8424911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8" creationId="{E5EFD329-CD0D-6A88-136E-5CF332279606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9" creationId="{6D1A4CCE-87B5-D7D3-23F8-1DD64640BD62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10" creationId="{CF7D452C-06FD-5B58-DF9A-17FEB25A975A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11" creationId="{468E32E2-ED36-F00F-60FF-D152C421783E}"/>
          </ac:spMkLst>
        </pc:spChg>
        <pc:spChg chg="add mod">
          <ac:chgData name="Smruti Ranjan Sarangi" userId="e0ea421f-ad6a-4d5d-9997-e211934aa2e5" providerId="ADAL" clId="{491AAA73-28B1-407A-B7FD-970DB328C567}" dt="2023-04-12T13:19:31.962" v="13387" actId="1076"/>
          <ac:spMkLst>
            <pc:docMk/>
            <pc:sldMk cId="46669193" sldId="347"/>
            <ac:spMk id="12" creationId="{4C20B82A-F3EE-4EE4-CCEA-667518967396}"/>
          </ac:spMkLst>
        </pc:spChg>
        <pc:picChg chg="add del mod">
          <ac:chgData name="Smruti Ranjan Sarangi" userId="e0ea421f-ad6a-4d5d-9997-e211934aa2e5" providerId="ADAL" clId="{491AAA73-28B1-407A-B7FD-970DB328C567}" dt="2023-04-12T12:28:29.830" v="12612" actId="478"/>
          <ac:picMkLst>
            <pc:docMk/>
            <pc:sldMk cId="46669193" sldId="347"/>
            <ac:picMk id="6" creationId="{9038B9FC-A012-7077-FEB7-F91EBB25DF7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2T12:17:27.855" v="12375" actId="20577"/>
        <pc:sldMkLst>
          <pc:docMk/>
          <pc:sldMk cId="2460526745" sldId="348"/>
        </pc:sldMkLst>
        <pc:spChg chg="mod">
          <ac:chgData name="Smruti Ranjan Sarangi" userId="e0ea421f-ad6a-4d5d-9997-e211934aa2e5" providerId="ADAL" clId="{491AAA73-28B1-407A-B7FD-970DB328C567}" dt="2023-04-12T12:10:27.862" v="12238" actId="20577"/>
          <ac:spMkLst>
            <pc:docMk/>
            <pc:sldMk cId="2460526745" sldId="348"/>
            <ac:spMk id="2" creationId="{E6A87D22-157D-2956-C690-B88D2723D44F}"/>
          </ac:spMkLst>
        </pc:spChg>
        <pc:spChg chg="del">
          <ac:chgData name="Smruti Ranjan Sarangi" userId="e0ea421f-ad6a-4d5d-9997-e211934aa2e5" providerId="ADAL" clId="{491AAA73-28B1-407A-B7FD-970DB328C567}" dt="2023-04-12T12:10:30.232" v="12239" actId="478"/>
          <ac:spMkLst>
            <pc:docMk/>
            <pc:sldMk cId="2460526745" sldId="348"/>
            <ac:spMk id="3" creationId="{CFA162EE-CFBC-F754-3797-6BC242106A1A}"/>
          </ac:spMkLst>
        </pc:spChg>
        <pc:spChg chg="mod">
          <ac:chgData name="Smruti Ranjan Sarangi" userId="e0ea421f-ad6a-4d5d-9997-e211934aa2e5" providerId="ADAL" clId="{491AAA73-28B1-407A-B7FD-970DB328C567}" dt="2023-04-12T12:16:59.311" v="12353" actId="1076"/>
          <ac:spMkLst>
            <pc:docMk/>
            <pc:sldMk cId="2460526745" sldId="348"/>
            <ac:spMk id="4" creationId="{72EB4360-A21F-884B-FD03-1C00BA0D86AA}"/>
          </ac:spMkLst>
        </pc:spChg>
        <pc:spChg chg="add mod">
          <ac:chgData name="Smruti Ranjan Sarangi" userId="e0ea421f-ad6a-4d5d-9997-e211934aa2e5" providerId="ADAL" clId="{491AAA73-28B1-407A-B7FD-970DB328C567}" dt="2023-04-12T12:14:43.717" v="12259" actId="1076"/>
          <ac:spMkLst>
            <pc:docMk/>
            <pc:sldMk cId="2460526745" sldId="348"/>
            <ac:spMk id="7" creationId="{72DA99E8-4F8B-6B44-2C9A-F7B1CA2DF544}"/>
          </ac:spMkLst>
        </pc:spChg>
        <pc:spChg chg="add mod">
          <ac:chgData name="Smruti Ranjan Sarangi" userId="e0ea421f-ad6a-4d5d-9997-e211934aa2e5" providerId="ADAL" clId="{491AAA73-28B1-407A-B7FD-970DB328C567}" dt="2023-04-12T12:16:56.527" v="12352" actId="1076"/>
          <ac:spMkLst>
            <pc:docMk/>
            <pc:sldMk cId="2460526745" sldId="348"/>
            <ac:spMk id="9" creationId="{6FFD7B09-7B3B-2677-A0AD-28BA0CF56961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0" creationId="{3BD0E6FC-B9D7-EB3D-F811-7F32670A6FE6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1" creationId="{EFA2DFE9-4729-11DB-D8E6-0A9AEB96A7CB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2" creationId="{446B6906-6B4D-9535-43D4-DAB53C9D76D2}"/>
          </ac:spMkLst>
        </pc:spChg>
        <pc:spChg chg="add mod">
          <ac:chgData name="Smruti Ranjan Sarangi" userId="e0ea421f-ad6a-4d5d-9997-e211934aa2e5" providerId="ADAL" clId="{491AAA73-28B1-407A-B7FD-970DB328C567}" dt="2023-04-12T12:16:56.527" v="12352" actId="1076"/>
          <ac:spMkLst>
            <pc:docMk/>
            <pc:sldMk cId="2460526745" sldId="348"/>
            <ac:spMk id="13" creationId="{68807FE5-839B-E68D-02C1-FBC24DC1CB6B}"/>
          </ac:spMkLst>
        </pc:spChg>
        <pc:spChg chg="add del mod">
          <ac:chgData name="Smruti Ranjan Sarangi" userId="e0ea421f-ad6a-4d5d-9997-e211934aa2e5" providerId="ADAL" clId="{491AAA73-28B1-407A-B7FD-970DB328C567}" dt="2023-04-12T12:16:23.362" v="12343" actId="478"/>
          <ac:spMkLst>
            <pc:docMk/>
            <pc:sldMk cId="2460526745" sldId="348"/>
            <ac:spMk id="16" creationId="{C640C87C-7B54-F250-32D2-FE847E92CD9D}"/>
          </ac:spMkLst>
        </pc:spChg>
        <pc:spChg chg="add del mod">
          <ac:chgData name="Smruti Ranjan Sarangi" userId="e0ea421f-ad6a-4d5d-9997-e211934aa2e5" providerId="ADAL" clId="{491AAA73-28B1-407A-B7FD-970DB328C567}" dt="2023-04-12T12:16:23.362" v="12343" actId="478"/>
          <ac:spMkLst>
            <pc:docMk/>
            <pc:sldMk cId="2460526745" sldId="348"/>
            <ac:spMk id="17" creationId="{10885A27-FDFC-B6CC-80EC-1F7680691891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23" creationId="{3077BEDF-5007-A93E-99B9-293FF1D87AB4}"/>
          </ac:spMkLst>
        </pc:spChg>
        <pc:spChg chg="add mod">
          <ac:chgData name="Smruti Ranjan Sarangi" userId="e0ea421f-ad6a-4d5d-9997-e211934aa2e5" providerId="ADAL" clId="{491AAA73-28B1-407A-B7FD-970DB328C567}" dt="2023-04-12T12:17:27.855" v="12375" actId="20577"/>
          <ac:spMkLst>
            <pc:docMk/>
            <pc:sldMk cId="2460526745" sldId="348"/>
            <ac:spMk id="25" creationId="{76390785-41E4-F7AC-871C-6240E78585AD}"/>
          </ac:spMkLst>
        </pc:spChg>
        <pc:picChg chg="add mod">
          <ac:chgData name="Smruti Ranjan Sarangi" userId="e0ea421f-ad6a-4d5d-9997-e211934aa2e5" providerId="ADAL" clId="{491AAA73-28B1-407A-B7FD-970DB328C567}" dt="2023-04-12T12:14:43.717" v="12259" actId="1076"/>
          <ac:picMkLst>
            <pc:docMk/>
            <pc:sldMk cId="2460526745" sldId="348"/>
            <ac:picMk id="8" creationId="{A8FF67BF-5318-9120-C41E-75E301A2A803}"/>
          </ac:picMkLst>
        </pc:picChg>
        <pc:cxnChg chg="add mod">
          <ac:chgData name="Smruti Ranjan Sarangi" userId="e0ea421f-ad6a-4d5d-9997-e211934aa2e5" providerId="ADAL" clId="{491AAA73-28B1-407A-B7FD-970DB328C567}" dt="2023-04-12T12:16:56.527" v="12352" actId="1076"/>
          <ac:cxnSpMkLst>
            <pc:docMk/>
            <pc:sldMk cId="2460526745" sldId="348"/>
            <ac:cxnSpMk id="15" creationId="{9B679447-2F30-6488-72D1-DE77F51C58E8}"/>
          </ac:cxnSpMkLst>
        </pc:cxnChg>
        <pc:cxnChg chg="add del mod">
          <ac:chgData name="Smruti Ranjan Sarangi" userId="e0ea421f-ad6a-4d5d-9997-e211934aa2e5" providerId="ADAL" clId="{491AAA73-28B1-407A-B7FD-970DB328C567}" dt="2023-04-12T12:16:23.362" v="12343" actId="478"/>
          <ac:cxnSpMkLst>
            <pc:docMk/>
            <pc:sldMk cId="2460526745" sldId="348"/>
            <ac:cxnSpMk id="18" creationId="{97B6D094-78C6-B688-3C8C-3D4890B725A9}"/>
          </ac:cxnSpMkLst>
        </pc:cxnChg>
        <pc:cxnChg chg="add mod">
          <ac:chgData name="Smruti Ranjan Sarangi" userId="e0ea421f-ad6a-4d5d-9997-e211934aa2e5" providerId="ADAL" clId="{491AAA73-28B1-407A-B7FD-970DB328C567}" dt="2023-04-12T12:16:56.527" v="12352" actId="1076"/>
          <ac:cxnSpMkLst>
            <pc:docMk/>
            <pc:sldMk cId="2460526745" sldId="348"/>
            <ac:cxnSpMk id="19" creationId="{A16BE90A-BB93-C963-4141-80610596E983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2:41:11.880" v="12777" actId="207"/>
        <pc:sldMkLst>
          <pc:docMk/>
          <pc:sldMk cId="758352200" sldId="349"/>
        </pc:sldMkLst>
        <pc:spChg chg="mod">
          <ac:chgData name="Smruti Ranjan Sarangi" userId="e0ea421f-ad6a-4d5d-9997-e211934aa2e5" providerId="ADAL" clId="{491AAA73-28B1-407A-B7FD-970DB328C567}" dt="2023-04-12T12:19:13.081" v="12454" actId="20577"/>
          <ac:spMkLst>
            <pc:docMk/>
            <pc:sldMk cId="758352200" sldId="349"/>
            <ac:spMk id="2" creationId="{CBF424F5-170B-D80E-7D5B-693BD008185E}"/>
          </ac:spMkLst>
        </pc:spChg>
        <pc:spChg chg="del">
          <ac:chgData name="Smruti Ranjan Sarangi" userId="e0ea421f-ad6a-4d5d-9997-e211934aa2e5" providerId="ADAL" clId="{491AAA73-28B1-407A-B7FD-970DB328C567}" dt="2023-04-12T12:18:09.290" v="12377" actId="478"/>
          <ac:spMkLst>
            <pc:docMk/>
            <pc:sldMk cId="758352200" sldId="349"/>
            <ac:spMk id="3" creationId="{A495A1E7-2EE4-9F1B-850B-2525E71814B0}"/>
          </ac:spMkLst>
        </pc:spChg>
        <pc:spChg chg="add mod">
          <ac:chgData name="Smruti Ranjan Sarangi" userId="e0ea421f-ad6a-4d5d-9997-e211934aa2e5" providerId="ADAL" clId="{491AAA73-28B1-407A-B7FD-970DB328C567}" dt="2023-04-12T12:18:50.348" v="12384" actId="1076"/>
          <ac:spMkLst>
            <pc:docMk/>
            <pc:sldMk cId="758352200" sldId="349"/>
            <ac:spMk id="6" creationId="{DFB9F348-BC10-C664-A49C-3067FF961C0D}"/>
          </ac:spMkLst>
        </pc:spChg>
        <pc:spChg chg="add mod">
          <ac:chgData name="Smruti Ranjan Sarangi" userId="e0ea421f-ad6a-4d5d-9997-e211934aa2e5" providerId="ADAL" clId="{491AAA73-28B1-407A-B7FD-970DB328C567}" dt="2023-04-12T12:19:48.337" v="12472" actId="20577"/>
          <ac:spMkLst>
            <pc:docMk/>
            <pc:sldMk cId="758352200" sldId="349"/>
            <ac:spMk id="8" creationId="{0362B5D0-468B-83EC-C4E6-6B9B4A4DFC7A}"/>
          </ac:spMkLst>
        </pc:spChg>
        <pc:spChg chg="add mod">
          <ac:chgData name="Smruti Ranjan Sarangi" userId="e0ea421f-ad6a-4d5d-9997-e211934aa2e5" providerId="ADAL" clId="{491AAA73-28B1-407A-B7FD-970DB328C567}" dt="2023-04-12T12:20:14.548" v="12502" actId="14100"/>
          <ac:spMkLst>
            <pc:docMk/>
            <pc:sldMk cId="758352200" sldId="349"/>
            <ac:spMk id="10" creationId="{132FE41D-7F03-41D9-A9D4-A778907F3801}"/>
          </ac:spMkLst>
        </pc:spChg>
        <pc:spChg chg="add mod">
          <ac:chgData name="Smruti Ranjan Sarangi" userId="e0ea421f-ad6a-4d5d-9997-e211934aa2e5" providerId="ADAL" clId="{491AAA73-28B1-407A-B7FD-970DB328C567}" dt="2023-04-12T12:41:11.880" v="12777" actId="207"/>
          <ac:spMkLst>
            <pc:docMk/>
            <pc:sldMk cId="758352200" sldId="349"/>
            <ac:spMk id="11" creationId="{7AD77692-9C2C-49C0-B85E-CA90086D267B}"/>
          </ac:spMkLst>
        </pc:spChg>
        <pc:picChg chg="add mod">
          <ac:chgData name="Smruti Ranjan Sarangi" userId="e0ea421f-ad6a-4d5d-9997-e211934aa2e5" providerId="ADAL" clId="{491AAA73-28B1-407A-B7FD-970DB328C567}" dt="2023-04-12T12:19:21.868" v="12456" actId="1076"/>
          <ac:picMkLst>
            <pc:docMk/>
            <pc:sldMk cId="758352200" sldId="349"/>
            <ac:picMk id="7" creationId="{A424AD08-F8F0-65E1-711F-F853F4ABEBB4}"/>
          </ac:picMkLst>
        </pc:picChg>
        <pc:picChg chg="add mod">
          <ac:chgData name="Smruti Ranjan Sarangi" userId="e0ea421f-ad6a-4d5d-9997-e211934aa2e5" providerId="ADAL" clId="{491AAA73-28B1-407A-B7FD-970DB328C567}" dt="2023-04-12T12:19:37.148" v="12458" actId="1076"/>
          <ac:picMkLst>
            <pc:docMk/>
            <pc:sldMk cId="758352200" sldId="349"/>
            <ac:picMk id="9" creationId="{867545A1-33AB-0C78-AB62-8E0D9871F59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2T12:58:48.788" v="13017" actId="114"/>
        <pc:sldMkLst>
          <pc:docMk/>
          <pc:sldMk cId="3125740632" sldId="350"/>
        </pc:sldMkLst>
        <pc:spChg chg="mod">
          <ac:chgData name="Smruti Ranjan Sarangi" userId="e0ea421f-ad6a-4d5d-9997-e211934aa2e5" providerId="ADAL" clId="{491AAA73-28B1-407A-B7FD-970DB328C567}" dt="2023-04-12T12:47:56.800" v="12816" actId="1076"/>
          <ac:spMkLst>
            <pc:docMk/>
            <pc:sldMk cId="3125740632" sldId="350"/>
            <ac:spMk id="2" creationId="{D4BBDF3C-39BF-EAC3-F4F8-8DE7D7C6BD94}"/>
          </ac:spMkLst>
        </pc:spChg>
        <pc:spChg chg="del">
          <ac:chgData name="Smruti Ranjan Sarangi" userId="e0ea421f-ad6a-4d5d-9997-e211934aa2e5" providerId="ADAL" clId="{491AAA73-28B1-407A-B7FD-970DB328C567}" dt="2023-04-12T12:47:28.790" v="12807" actId="478"/>
          <ac:spMkLst>
            <pc:docMk/>
            <pc:sldMk cId="3125740632" sldId="350"/>
            <ac:spMk id="3" creationId="{3209B283-7487-FC99-0FBE-7043CD77C9D4}"/>
          </ac:spMkLst>
        </pc:spChg>
        <pc:spChg chg="add mod">
          <ac:chgData name="Smruti Ranjan Sarangi" userId="e0ea421f-ad6a-4d5d-9997-e211934aa2e5" providerId="ADAL" clId="{491AAA73-28B1-407A-B7FD-970DB328C567}" dt="2023-04-12T12:58:18.734" v="12961" actId="207"/>
          <ac:spMkLst>
            <pc:docMk/>
            <pc:sldMk cId="3125740632" sldId="350"/>
            <ac:spMk id="6" creationId="{BB7104E2-19DE-03FE-E319-636B8F930EDC}"/>
          </ac:spMkLst>
        </pc:spChg>
        <pc:spChg chg="add mod">
          <ac:chgData name="Smruti Ranjan Sarangi" userId="e0ea421f-ad6a-4d5d-9997-e211934aa2e5" providerId="ADAL" clId="{491AAA73-28B1-407A-B7FD-970DB328C567}" dt="2023-04-12T12:48:04.541" v="12818" actId="1076"/>
          <ac:spMkLst>
            <pc:docMk/>
            <pc:sldMk cId="3125740632" sldId="350"/>
            <ac:spMk id="7" creationId="{4735A098-8875-B9FF-C801-115BB3423678}"/>
          </ac:spMkLst>
        </pc:spChg>
        <pc:spChg chg="add mod">
          <ac:chgData name="Smruti Ranjan Sarangi" userId="e0ea421f-ad6a-4d5d-9997-e211934aa2e5" providerId="ADAL" clId="{491AAA73-28B1-407A-B7FD-970DB328C567}" dt="2023-04-12T12:54:46.962" v="12880" actId="13822"/>
          <ac:spMkLst>
            <pc:docMk/>
            <pc:sldMk cId="3125740632" sldId="350"/>
            <ac:spMk id="9" creationId="{7F4A0720-6FE2-7739-848B-BFED864CB815}"/>
          </ac:spMkLst>
        </pc:spChg>
        <pc:spChg chg="add mod">
          <ac:chgData name="Smruti Ranjan Sarangi" userId="e0ea421f-ad6a-4d5d-9997-e211934aa2e5" providerId="ADAL" clId="{491AAA73-28B1-407A-B7FD-970DB328C567}" dt="2023-04-12T12:55:08.063" v="12903" actId="114"/>
          <ac:spMkLst>
            <pc:docMk/>
            <pc:sldMk cId="3125740632" sldId="350"/>
            <ac:spMk id="10" creationId="{F1E75933-3B41-4343-EC2C-CED03A9EBD22}"/>
          </ac:spMkLst>
        </pc:spChg>
        <pc:spChg chg="add mod">
          <ac:chgData name="Smruti Ranjan Sarangi" userId="e0ea421f-ad6a-4d5d-9997-e211934aa2e5" providerId="ADAL" clId="{491AAA73-28B1-407A-B7FD-970DB328C567}" dt="2023-04-12T12:55:00.360" v="12900" actId="114"/>
          <ac:spMkLst>
            <pc:docMk/>
            <pc:sldMk cId="3125740632" sldId="350"/>
            <ac:spMk id="11" creationId="{102854DD-C821-F361-7C98-5A1203619558}"/>
          </ac:spMkLst>
        </pc:spChg>
        <pc:spChg chg="add mod">
          <ac:chgData name="Smruti Ranjan Sarangi" userId="e0ea421f-ad6a-4d5d-9997-e211934aa2e5" providerId="ADAL" clId="{491AAA73-28B1-407A-B7FD-970DB328C567}" dt="2023-04-12T12:58:08.687" v="12959" actId="114"/>
          <ac:spMkLst>
            <pc:docMk/>
            <pc:sldMk cId="3125740632" sldId="350"/>
            <ac:spMk id="12" creationId="{D04993C9-2D44-677C-724F-167D5C0B3D98}"/>
          </ac:spMkLst>
        </pc:spChg>
        <pc:spChg chg="add mod">
          <ac:chgData name="Smruti Ranjan Sarangi" userId="e0ea421f-ad6a-4d5d-9997-e211934aa2e5" providerId="ADAL" clId="{491AAA73-28B1-407A-B7FD-970DB328C567}" dt="2023-04-12T12:56:14.163" v="12908" actId="1582"/>
          <ac:spMkLst>
            <pc:docMk/>
            <pc:sldMk cId="3125740632" sldId="350"/>
            <ac:spMk id="13" creationId="{61DD2335-2B1D-16D3-9F5B-61A403652E38}"/>
          </ac:spMkLst>
        </pc:spChg>
        <pc:spChg chg="add mod">
          <ac:chgData name="Smruti Ranjan Sarangi" userId="e0ea421f-ad6a-4d5d-9997-e211934aa2e5" providerId="ADAL" clId="{491AAA73-28B1-407A-B7FD-970DB328C567}" dt="2023-04-12T12:58:48.788" v="13017" actId="114"/>
          <ac:spMkLst>
            <pc:docMk/>
            <pc:sldMk cId="3125740632" sldId="350"/>
            <ac:spMk id="14" creationId="{47148839-A43C-46D7-DE4E-BABD0AAD5D20}"/>
          </ac:spMkLst>
        </pc:spChg>
        <pc:picChg chg="add mod">
          <ac:chgData name="Smruti Ranjan Sarangi" userId="e0ea421f-ad6a-4d5d-9997-e211934aa2e5" providerId="ADAL" clId="{491AAA73-28B1-407A-B7FD-970DB328C567}" dt="2023-04-12T12:48:04.541" v="12818" actId="1076"/>
          <ac:picMkLst>
            <pc:docMk/>
            <pc:sldMk cId="3125740632" sldId="350"/>
            <ac:picMk id="8" creationId="{A6D71684-8546-65C4-6A32-46439B5A0BB6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3T13:10:52.852" v="13651" actId="1076"/>
        <pc:sldMkLst>
          <pc:docMk/>
          <pc:sldMk cId="109040840" sldId="351"/>
        </pc:sldMkLst>
        <pc:spChg chg="mod">
          <ac:chgData name="Smruti Ranjan Sarangi" userId="e0ea421f-ad6a-4d5d-9997-e211934aa2e5" providerId="ADAL" clId="{491AAA73-28B1-407A-B7FD-970DB328C567}" dt="2023-04-13T07:04:09.658" v="13445" actId="20577"/>
          <ac:spMkLst>
            <pc:docMk/>
            <pc:sldMk cId="109040840" sldId="351"/>
            <ac:spMk id="2" creationId="{1BDED770-B96D-FA18-DA5F-2DFD989EA5DD}"/>
          </ac:spMkLst>
        </pc:spChg>
        <pc:spChg chg="del">
          <ac:chgData name="Smruti Ranjan Sarangi" userId="e0ea421f-ad6a-4d5d-9997-e211934aa2e5" providerId="ADAL" clId="{491AAA73-28B1-407A-B7FD-970DB328C567}" dt="2023-04-13T10:36:48.779" v="13446" actId="478"/>
          <ac:spMkLst>
            <pc:docMk/>
            <pc:sldMk cId="109040840" sldId="351"/>
            <ac:spMk id="3" creationId="{64313D60-6E95-F070-65B5-EF400D3415F0}"/>
          </ac:spMkLst>
        </pc:spChg>
        <pc:graphicFrameChg chg="add mod modGraphic">
          <ac:chgData name="Smruti Ranjan Sarangi" userId="e0ea421f-ad6a-4d5d-9997-e211934aa2e5" providerId="ADAL" clId="{491AAA73-28B1-407A-B7FD-970DB328C567}" dt="2023-04-13T13:10:27.797" v="13639"/>
          <ac:graphicFrameMkLst>
            <pc:docMk/>
            <pc:sldMk cId="109040840" sldId="351"/>
            <ac:graphicFrameMk id="6" creationId="{93BB9EA7-81F9-EF59-89B6-2BADB598F1F4}"/>
          </ac:graphicFrameMkLst>
        </pc:graphicFrameChg>
        <pc:picChg chg="add mod">
          <ac:chgData name="Smruti Ranjan Sarangi" userId="e0ea421f-ad6a-4d5d-9997-e211934aa2e5" providerId="ADAL" clId="{491AAA73-28B1-407A-B7FD-970DB328C567}" dt="2023-04-13T13:10:36.527" v="13644" actId="1076"/>
          <ac:picMkLst>
            <pc:docMk/>
            <pc:sldMk cId="109040840" sldId="351"/>
            <ac:picMk id="7" creationId="{6BFA10EE-0017-345C-B23C-17FA5B886816}"/>
          </ac:picMkLst>
        </pc:picChg>
        <pc:picChg chg="add mod">
          <ac:chgData name="Smruti Ranjan Sarangi" userId="e0ea421f-ad6a-4d5d-9997-e211934aa2e5" providerId="ADAL" clId="{491AAA73-28B1-407A-B7FD-970DB328C567}" dt="2023-04-13T13:10:47.198" v="13648" actId="1076"/>
          <ac:picMkLst>
            <pc:docMk/>
            <pc:sldMk cId="109040840" sldId="351"/>
            <ac:picMk id="8" creationId="{7C8C9096-A7FD-7BEF-BBAE-0896475C5B31}"/>
          </ac:picMkLst>
        </pc:picChg>
        <pc:picChg chg="add mod">
          <ac:chgData name="Smruti Ranjan Sarangi" userId="e0ea421f-ad6a-4d5d-9997-e211934aa2e5" providerId="ADAL" clId="{491AAA73-28B1-407A-B7FD-970DB328C567}" dt="2023-04-13T13:10:52.852" v="13651" actId="1076"/>
          <ac:picMkLst>
            <pc:docMk/>
            <pc:sldMk cId="109040840" sldId="351"/>
            <ac:picMk id="9" creationId="{FA789824-B744-B92E-1A39-FBA13B678309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3T13:14:40.217" v="13689" actId="20577"/>
        <pc:sldMkLst>
          <pc:docMk/>
          <pc:sldMk cId="2024236630" sldId="352"/>
        </pc:sldMkLst>
        <pc:spChg chg="mod">
          <ac:chgData name="Smruti Ranjan Sarangi" userId="e0ea421f-ad6a-4d5d-9997-e211934aa2e5" providerId="ADAL" clId="{491AAA73-28B1-407A-B7FD-970DB328C567}" dt="2023-04-13T13:11:08.967" v="13669" actId="20577"/>
          <ac:spMkLst>
            <pc:docMk/>
            <pc:sldMk cId="2024236630" sldId="352"/>
            <ac:spMk id="2" creationId="{74323D49-976C-7576-3D83-0747C45D73E6}"/>
          </ac:spMkLst>
        </pc:spChg>
        <pc:spChg chg="del">
          <ac:chgData name="Smruti Ranjan Sarangi" userId="e0ea421f-ad6a-4d5d-9997-e211934aa2e5" providerId="ADAL" clId="{491AAA73-28B1-407A-B7FD-970DB328C567}" dt="2023-04-13T13:14:20.047" v="13670" actId="478"/>
          <ac:spMkLst>
            <pc:docMk/>
            <pc:sldMk cId="2024236630" sldId="352"/>
            <ac:spMk id="3" creationId="{1B0BCB71-D433-EC65-421C-3E57A5C982AF}"/>
          </ac:spMkLst>
        </pc:spChg>
        <pc:spChg chg="add del">
          <ac:chgData name="Smruti Ranjan Sarangi" userId="e0ea421f-ad6a-4d5d-9997-e211934aa2e5" providerId="ADAL" clId="{491AAA73-28B1-407A-B7FD-970DB328C567}" dt="2023-04-13T13:14:25.047" v="13672" actId="478"/>
          <ac:spMkLst>
            <pc:docMk/>
            <pc:sldMk cId="2024236630" sldId="352"/>
            <ac:spMk id="6" creationId="{9FECFCAC-5099-9890-D273-074492B889FE}"/>
          </ac:spMkLst>
        </pc:spChg>
        <pc:spChg chg="add mod">
          <ac:chgData name="Smruti Ranjan Sarangi" userId="e0ea421f-ad6a-4d5d-9997-e211934aa2e5" providerId="ADAL" clId="{491AAA73-28B1-407A-B7FD-970DB328C567}" dt="2023-04-13T13:14:31.710" v="13674" actId="13822"/>
          <ac:spMkLst>
            <pc:docMk/>
            <pc:sldMk cId="2024236630" sldId="352"/>
            <ac:spMk id="7" creationId="{33C330A7-CE05-73DB-322F-7B00FC78F28C}"/>
          </ac:spMkLst>
        </pc:spChg>
        <pc:spChg chg="add mod">
          <ac:chgData name="Smruti Ranjan Sarangi" userId="e0ea421f-ad6a-4d5d-9997-e211934aa2e5" providerId="ADAL" clId="{491AAA73-28B1-407A-B7FD-970DB328C567}" dt="2023-04-13T13:14:40.217" v="13689" actId="20577"/>
          <ac:spMkLst>
            <pc:docMk/>
            <pc:sldMk cId="2024236630" sldId="352"/>
            <ac:spMk id="8" creationId="{58B73456-3F11-192C-A4A7-32A66130104A}"/>
          </ac:spMkLst>
        </pc:spChg>
      </pc:sldChg>
      <pc:sldChg chg="addSp delSp modSp new mod">
        <pc:chgData name="Smruti Ranjan Sarangi" userId="e0ea421f-ad6a-4d5d-9997-e211934aa2e5" providerId="ADAL" clId="{491AAA73-28B1-407A-B7FD-970DB328C567}" dt="2023-04-14T08:55:41.378" v="13822" actId="20577"/>
        <pc:sldMkLst>
          <pc:docMk/>
          <pc:sldMk cId="2308147064" sldId="354"/>
        </pc:sldMkLst>
        <pc:spChg chg="del">
          <ac:chgData name="Smruti Ranjan Sarangi" userId="e0ea421f-ad6a-4d5d-9997-e211934aa2e5" providerId="ADAL" clId="{491AAA73-28B1-407A-B7FD-970DB328C567}" dt="2023-04-14T08:49:46.504" v="13691" actId="478"/>
          <ac:spMkLst>
            <pc:docMk/>
            <pc:sldMk cId="2308147064" sldId="354"/>
            <ac:spMk id="2" creationId="{1A1EF8A4-5791-4A93-AAAE-4ACC8FE3E276}"/>
          </ac:spMkLst>
        </pc:spChg>
        <pc:spChg chg="del">
          <ac:chgData name="Smruti Ranjan Sarangi" userId="e0ea421f-ad6a-4d5d-9997-e211934aa2e5" providerId="ADAL" clId="{491AAA73-28B1-407A-B7FD-970DB328C567}" dt="2023-04-14T08:49:46.504" v="13691" actId="478"/>
          <ac:spMkLst>
            <pc:docMk/>
            <pc:sldMk cId="2308147064" sldId="354"/>
            <ac:spMk id="3" creationId="{C338E0E3-57D1-2E03-6C58-C1461B34052B}"/>
          </ac:spMkLst>
        </pc:spChg>
        <pc:spChg chg="add mod">
          <ac:chgData name="Smruti Ranjan Sarangi" userId="e0ea421f-ad6a-4d5d-9997-e211934aa2e5" providerId="ADAL" clId="{491AAA73-28B1-407A-B7FD-970DB328C567}" dt="2023-04-14T08:54:01.461" v="13740" actId="403"/>
          <ac:spMkLst>
            <pc:docMk/>
            <pc:sldMk cId="2308147064" sldId="354"/>
            <ac:spMk id="6" creationId="{68488A9C-CB24-0FAE-8E52-BC61FA415351}"/>
          </ac:spMkLst>
        </pc:spChg>
        <pc:spChg chg="add del mod">
          <ac:chgData name="Smruti Ranjan Sarangi" userId="e0ea421f-ad6a-4d5d-9997-e211934aa2e5" providerId="ADAL" clId="{491AAA73-28B1-407A-B7FD-970DB328C567}" dt="2023-04-14T08:53:26.997" v="13699"/>
          <ac:spMkLst>
            <pc:docMk/>
            <pc:sldMk cId="2308147064" sldId="354"/>
            <ac:spMk id="9" creationId="{E9E9DDB9-5FAD-19A3-A29F-6C513E41DF1D}"/>
          </ac:spMkLst>
        </pc:spChg>
        <pc:graphicFrameChg chg="add mod modGraphic">
          <ac:chgData name="Smruti Ranjan Sarangi" userId="e0ea421f-ad6a-4d5d-9997-e211934aa2e5" providerId="ADAL" clId="{491AAA73-28B1-407A-B7FD-970DB328C567}" dt="2023-04-14T08:55:41.378" v="13822" actId="20577"/>
          <ac:graphicFrameMkLst>
            <pc:docMk/>
            <pc:sldMk cId="2308147064" sldId="354"/>
            <ac:graphicFrameMk id="10" creationId="{0BD76CC5-9609-6275-3958-96E866071BCE}"/>
          </ac:graphicFrameMkLst>
        </pc:graphicFrameChg>
        <pc:picChg chg="add mod">
          <ac:chgData name="Smruti Ranjan Sarangi" userId="e0ea421f-ad6a-4d5d-9997-e211934aa2e5" providerId="ADAL" clId="{491AAA73-28B1-407A-B7FD-970DB328C567}" dt="2023-04-14T08:53:47.422" v="13705" actId="1076"/>
          <ac:picMkLst>
            <pc:docMk/>
            <pc:sldMk cId="2308147064" sldId="354"/>
            <ac:picMk id="8" creationId="{87CE9F39-5E2E-6882-42D0-0628515F50C5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08:54:59.605" v="13766" actId="13822"/>
        <pc:sldMkLst>
          <pc:docMk/>
          <pc:sldMk cId="3723703232" sldId="355"/>
        </pc:sldMkLst>
        <pc:spChg chg="del">
          <ac:chgData name="Smruti Ranjan Sarangi" userId="e0ea421f-ad6a-4d5d-9997-e211934aa2e5" providerId="ADAL" clId="{491AAA73-28B1-407A-B7FD-970DB328C567}" dt="2023-04-14T08:54:10.489" v="13742" actId="478"/>
          <ac:spMkLst>
            <pc:docMk/>
            <pc:sldMk cId="3723703232" sldId="355"/>
            <ac:spMk id="2" creationId="{EC93048E-592A-052F-80F0-CD11D5749DC5}"/>
          </ac:spMkLst>
        </pc:spChg>
        <pc:spChg chg="del">
          <ac:chgData name="Smruti Ranjan Sarangi" userId="e0ea421f-ad6a-4d5d-9997-e211934aa2e5" providerId="ADAL" clId="{491AAA73-28B1-407A-B7FD-970DB328C567}" dt="2023-04-14T08:54:10.489" v="13742" actId="478"/>
          <ac:spMkLst>
            <pc:docMk/>
            <pc:sldMk cId="3723703232" sldId="355"/>
            <ac:spMk id="3" creationId="{CF7497B6-EC3F-2B7B-2239-45159C0E2335}"/>
          </ac:spMkLst>
        </pc:spChg>
        <pc:spChg chg="add del mod">
          <ac:chgData name="Smruti Ranjan Sarangi" userId="e0ea421f-ad6a-4d5d-9997-e211934aa2e5" providerId="ADAL" clId="{491AAA73-28B1-407A-B7FD-970DB328C567}" dt="2023-04-14T08:54:44.212" v="13749" actId="478"/>
          <ac:spMkLst>
            <pc:docMk/>
            <pc:sldMk cId="3723703232" sldId="355"/>
            <ac:spMk id="6" creationId="{203B090E-C76E-0E5C-30F7-B2DE0F8BD3C2}"/>
          </ac:spMkLst>
        </pc:spChg>
        <pc:spChg chg="add mod">
          <ac:chgData name="Smruti Ranjan Sarangi" userId="e0ea421f-ad6a-4d5d-9997-e211934aa2e5" providerId="ADAL" clId="{491AAA73-28B1-407A-B7FD-970DB328C567}" dt="2023-04-14T08:54:59.605" v="13766" actId="13822"/>
          <ac:spMkLst>
            <pc:docMk/>
            <pc:sldMk cId="3723703232" sldId="355"/>
            <ac:spMk id="9" creationId="{8A721809-0D3B-B858-7E45-A5940925520F}"/>
          </ac:spMkLst>
        </pc:spChg>
        <pc:picChg chg="add mod">
          <ac:chgData name="Smruti Ranjan Sarangi" userId="e0ea421f-ad6a-4d5d-9997-e211934aa2e5" providerId="ADAL" clId="{491AAA73-28B1-407A-B7FD-970DB328C567}" dt="2023-04-14T08:54:46.920" v="13750" actId="1076"/>
          <ac:picMkLst>
            <pc:docMk/>
            <pc:sldMk cId="3723703232" sldId="355"/>
            <ac:picMk id="8" creationId="{DF5BEB8B-6203-FCD2-620F-7EAA14B6D77C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2:26:52.297" v="14743" actId="21"/>
        <pc:sldMkLst>
          <pc:docMk/>
          <pc:sldMk cId="499735953" sldId="356"/>
        </pc:sldMkLst>
        <pc:spChg chg="mod">
          <ac:chgData name="Smruti Ranjan Sarangi" userId="e0ea421f-ad6a-4d5d-9997-e211934aa2e5" providerId="ADAL" clId="{491AAA73-28B1-407A-B7FD-970DB328C567}" dt="2023-04-14T11:15:18.916" v="14148" actId="20577"/>
          <ac:spMkLst>
            <pc:docMk/>
            <pc:sldMk cId="499735953" sldId="356"/>
            <ac:spMk id="2" creationId="{923B0715-A156-9BF6-56C4-FCC786307CA9}"/>
          </ac:spMkLst>
        </pc:spChg>
        <pc:spChg chg="del">
          <ac:chgData name="Smruti Ranjan Sarangi" userId="e0ea421f-ad6a-4d5d-9997-e211934aa2e5" providerId="ADAL" clId="{491AAA73-28B1-407A-B7FD-970DB328C567}" dt="2023-04-14T11:15:27.977" v="14151" actId="478"/>
          <ac:spMkLst>
            <pc:docMk/>
            <pc:sldMk cId="499735953" sldId="356"/>
            <ac:spMk id="3" creationId="{A96DB63B-6F44-A7B9-79E9-A177F93F33D4}"/>
          </ac:spMkLst>
        </pc:spChg>
        <pc:spChg chg="add mod">
          <ac:chgData name="Smruti Ranjan Sarangi" userId="e0ea421f-ad6a-4d5d-9997-e211934aa2e5" providerId="ADAL" clId="{491AAA73-28B1-407A-B7FD-970DB328C567}" dt="2023-04-14T11:15:26.629" v="14150" actId="1076"/>
          <ac:spMkLst>
            <pc:docMk/>
            <pc:sldMk cId="499735953" sldId="356"/>
            <ac:spMk id="6" creationId="{A9174F3B-06EE-C7AD-B783-2C0D76B740E6}"/>
          </ac:spMkLst>
        </pc:spChg>
        <pc:spChg chg="add del mod">
          <ac:chgData name="Smruti Ranjan Sarangi" userId="e0ea421f-ad6a-4d5d-9997-e211934aa2e5" providerId="ADAL" clId="{491AAA73-28B1-407A-B7FD-970DB328C567}" dt="2023-04-14T11:15:34.661" v="14157"/>
          <ac:spMkLst>
            <pc:docMk/>
            <pc:sldMk cId="499735953" sldId="356"/>
            <ac:spMk id="7" creationId="{845B8D90-811D-FB43-7655-9233F39E777F}"/>
          </ac:spMkLst>
        </pc:spChg>
        <pc:spChg chg="add del mod">
          <ac:chgData name="Smruti Ranjan Sarangi" userId="e0ea421f-ad6a-4d5d-9997-e211934aa2e5" providerId="ADAL" clId="{491AAA73-28B1-407A-B7FD-970DB328C567}" dt="2023-04-14T11:15:34.659" v="14155" actId="478"/>
          <ac:spMkLst>
            <pc:docMk/>
            <pc:sldMk cId="499735953" sldId="356"/>
            <ac:spMk id="8" creationId="{4BD5B3E6-FADC-8CED-640E-61F1DB6C5771}"/>
          </ac:spMkLst>
        </pc:spChg>
        <pc:spChg chg="add mod">
          <ac:chgData name="Smruti Ranjan Sarangi" userId="e0ea421f-ad6a-4d5d-9997-e211934aa2e5" providerId="ADAL" clId="{491AAA73-28B1-407A-B7FD-970DB328C567}" dt="2023-04-14T11:21:14.952" v="14283" actId="207"/>
          <ac:spMkLst>
            <pc:docMk/>
            <pc:sldMk cId="499735953" sldId="356"/>
            <ac:spMk id="9" creationId="{D7E0BA7B-3851-BC08-91AD-B939BCA0879B}"/>
          </ac:spMkLst>
        </pc:spChg>
        <pc:spChg chg="add mod">
          <ac:chgData name="Smruti Ranjan Sarangi" userId="e0ea421f-ad6a-4d5d-9997-e211934aa2e5" providerId="ADAL" clId="{491AAA73-28B1-407A-B7FD-970DB328C567}" dt="2023-04-14T11:25:48.217" v="14579" actId="207"/>
          <ac:spMkLst>
            <pc:docMk/>
            <pc:sldMk cId="499735953" sldId="356"/>
            <ac:spMk id="11" creationId="{1C8D9180-965D-8ACB-D6A4-41E7DF7978F6}"/>
          </ac:spMkLst>
        </pc:spChg>
        <pc:spChg chg="add del">
          <ac:chgData name="Smruti Ranjan Sarangi" userId="e0ea421f-ad6a-4d5d-9997-e211934aa2e5" providerId="ADAL" clId="{491AAA73-28B1-407A-B7FD-970DB328C567}" dt="2023-04-14T12:26:52.297" v="14743" actId="21"/>
          <ac:spMkLst>
            <pc:docMk/>
            <pc:sldMk cId="499735953" sldId="356"/>
            <ac:spMk id="12" creationId="{7306963C-7FFA-B5B2-6915-82ADFC6A9E02}"/>
          </ac:spMkLst>
        </pc:spChg>
        <pc:picChg chg="add mod">
          <ac:chgData name="Smruti Ranjan Sarangi" userId="e0ea421f-ad6a-4d5d-9997-e211934aa2e5" providerId="ADAL" clId="{491AAA73-28B1-407A-B7FD-970DB328C567}" dt="2023-04-14T11:18:35.702" v="14247" actId="1076"/>
          <ac:picMkLst>
            <pc:docMk/>
            <pc:sldMk cId="499735953" sldId="356"/>
            <ac:picMk id="10" creationId="{F479723A-A130-51DB-320A-B3A14E6495F6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3:21:26.939" v="15897" actId="207"/>
        <pc:sldMkLst>
          <pc:docMk/>
          <pc:sldMk cId="8025059" sldId="357"/>
        </pc:sldMkLst>
        <pc:spChg chg="mod">
          <ac:chgData name="Smruti Ranjan Sarangi" userId="e0ea421f-ad6a-4d5d-9997-e211934aa2e5" providerId="ADAL" clId="{491AAA73-28B1-407A-B7FD-970DB328C567}" dt="2023-04-14T13:15:08.956" v="15536" actId="20577"/>
          <ac:spMkLst>
            <pc:docMk/>
            <pc:sldMk cId="8025059" sldId="357"/>
            <ac:spMk id="2" creationId="{BDA9EC72-1A90-8301-9DF9-DCCBDFBB3E12}"/>
          </ac:spMkLst>
        </pc:spChg>
        <pc:spChg chg="del">
          <ac:chgData name="Smruti Ranjan Sarangi" userId="e0ea421f-ad6a-4d5d-9997-e211934aa2e5" providerId="ADAL" clId="{491AAA73-28B1-407A-B7FD-970DB328C567}" dt="2023-04-14T13:15:11.797" v="15537" actId="478"/>
          <ac:spMkLst>
            <pc:docMk/>
            <pc:sldMk cId="8025059" sldId="357"/>
            <ac:spMk id="3" creationId="{2E8B407F-711E-0B24-BCC9-FEE863BAE5FB}"/>
          </ac:spMkLst>
        </pc:spChg>
        <pc:graphicFrameChg chg="add mod modGraphic">
          <ac:chgData name="Smruti Ranjan Sarangi" userId="e0ea421f-ad6a-4d5d-9997-e211934aa2e5" providerId="ADAL" clId="{491AAA73-28B1-407A-B7FD-970DB328C567}" dt="2023-04-14T13:21:26.939" v="15897" actId="207"/>
          <ac:graphicFrameMkLst>
            <pc:docMk/>
            <pc:sldMk cId="8025059" sldId="357"/>
            <ac:graphicFrameMk id="6" creationId="{59722BDA-E67A-62DA-09AC-C531D15B44DD}"/>
          </ac:graphicFrameMkLst>
        </pc:graphicFrameChg>
      </pc:sldChg>
    </pc:docChg>
  </pc:docChgLst>
  <pc:docChgLst>
    <pc:chgData name="Smruti Ranjan Sarangi" userId="e0ea421f-ad6a-4d5d-9997-e211934aa2e5" providerId="ADAL" clId="{62534F3F-D116-41CD-9820-8154AE5C293A}"/>
    <pc:docChg chg="undo custSel addSld delSld modSld sldOrd">
      <pc:chgData name="Smruti Ranjan Sarangi" userId="e0ea421f-ad6a-4d5d-9997-e211934aa2e5" providerId="ADAL" clId="{62534F3F-D116-41CD-9820-8154AE5C293A}" dt="2023-04-15T05:48:09.046" v="11241" actId="207"/>
      <pc:docMkLst>
        <pc:docMk/>
      </pc:docMkLst>
      <pc:sldChg chg="addSp delSp modSp mod">
        <pc:chgData name="Smruti Ranjan Sarangi" userId="e0ea421f-ad6a-4d5d-9997-e211934aa2e5" providerId="ADAL" clId="{62534F3F-D116-41CD-9820-8154AE5C293A}" dt="2023-04-02T10:34:55.016" v="604" actId="14100"/>
        <pc:sldMkLst>
          <pc:docMk/>
          <pc:sldMk cId="2788708430" sldId="269"/>
        </pc:sldMkLst>
        <pc:spChg chg="mod">
          <ac:chgData name="Smruti Ranjan Sarangi" userId="e0ea421f-ad6a-4d5d-9997-e211934aa2e5" providerId="ADAL" clId="{62534F3F-D116-41CD-9820-8154AE5C293A}" dt="2023-03-31T04:04:13.616" v="574" actId="208"/>
          <ac:spMkLst>
            <pc:docMk/>
            <pc:sldMk cId="2788708430" sldId="269"/>
            <ac:spMk id="3" creationId="{F02135FD-C153-5205-875C-39771EA31F1A}"/>
          </ac:spMkLst>
        </pc:spChg>
        <pc:spChg chg="del">
          <ac:chgData name="Smruti Ranjan Sarangi" userId="e0ea421f-ad6a-4d5d-9997-e211934aa2e5" providerId="ADAL" clId="{62534F3F-D116-41CD-9820-8154AE5C293A}" dt="2023-03-31T04:03:56.029" v="570" actId="478"/>
          <ac:spMkLst>
            <pc:docMk/>
            <pc:sldMk cId="2788708430" sldId="269"/>
            <ac:spMk id="6" creationId="{D01095D1-DB2B-962F-AA20-CF2BBFCB95D3}"/>
          </ac:spMkLst>
        </pc:spChg>
        <pc:spChg chg="add mod">
          <ac:chgData name="Smruti Ranjan Sarangi" userId="e0ea421f-ad6a-4d5d-9997-e211934aa2e5" providerId="ADAL" clId="{62534F3F-D116-41CD-9820-8154AE5C293A}" dt="2023-04-02T10:34:33.501" v="581" actId="1076"/>
          <ac:spMkLst>
            <pc:docMk/>
            <pc:sldMk cId="2788708430" sldId="269"/>
            <ac:spMk id="6" creationId="{F2486317-7CC5-5581-997D-B2F20365F2C8}"/>
          </ac:spMkLst>
        </pc:spChg>
        <pc:spChg chg="add mod">
          <ac:chgData name="Smruti Ranjan Sarangi" userId="e0ea421f-ad6a-4d5d-9997-e211934aa2e5" providerId="ADAL" clId="{62534F3F-D116-41CD-9820-8154AE5C293A}" dt="2023-04-02T10:34:55.016" v="604" actId="14100"/>
          <ac:spMkLst>
            <pc:docMk/>
            <pc:sldMk cId="2788708430" sldId="269"/>
            <ac:spMk id="7" creationId="{47A43512-73B9-0E7A-834C-F52FFB349F0F}"/>
          </ac:spMkLst>
        </pc:spChg>
      </pc:sldChg>
      <pc:sldChg chg="modSp">
        <pc:chgData name="Smruti Ranjan Sarangi" userId="e0ea421f-ad6a-4d5d-9997-e211934aa2e5" providerId="ADAL" clId="{62534F3F-D116-41CD-9820-8154AE5C293A}" dt="2023-04-08T20:36:44.431" v="3875" actId="20577"/>
        <pc:sldMkLst>
          <pc:docMk/>
          <pc:sldMk cId="1369527459" sldId="286"/>
        </pc:sldMkLst>
        <pc:graphicFrameChg chg="mod">
          <ac:chgData name="Smruti Ranjan Sarangi" userId="e0ea421f-ad6a-4d5d-9997-e211934aa2e5" providerId="ADAL" clId="{62534F3F-D116-41CD-9820-8154AE5C293A}" dt="2023-04-08T20:36:44.431" v="3875" actId="20577"/>
          <ac:graphicFrameMkLst>
            <pc:docMk/>
            <pc:sldMk cId="1369527459" sldId="286"/>
            <ac:graphicFrameMk id="4" creationId="{BEFA056E-878D-272B-D6B7-9F530418CA72}"/>
          </ac:graphicFrameMkLst>
        </pc:graphicFrameChg>
      </pc:sldChg>
      <pc:sldChg chg="modSp mod">
        <pc:chgData name="Smruti Ranjan Sarangi" userId="e0ea421f-ad6a-4d5d-9997-e211934aa2e5" providerId="ADAL" clId="{62534F3F-D116-41CD-9820-8154AE5C293A}" dt="2023-03-29T17:18:24.838" v="93" actId="14100"/>
        <pc:sldMkLst>
          <pc:docMk/>
          <pc:sldMk cId="2920681220" sldId="290"/>
        </pc:sldMkLst>
        <pc:spChg chg="mod">
          <ac:chgData name="Smruti Ranjan Sarangi" userId="e0ea421f-ad6a-4d5d-9997-e211934aa2e5" providerId="ADAL" clId="{62534F3F-D116-41CD-9820-8154AE5C293A}" dt="2023-03-29T17:18:24.838" v="93" actId="14100"/>
          <ac:spMkLst>
            <pc:docMk/>
            <pc:sldMk cId="2920681220" sldId="290"/>
            <ac:spMk id="3" creationId="{67C45AE3-D72D-3C6E-A452-56110A4DF612}"/>
          </ac:spMkLst>
        </pc:spChg>
      </pc:sldChg>
      <pc:sldChg chg="modSp del mod">
        <pc:chgData name="Smruti Ranjan Sarangi" userId="e0ea421f-ad6a-4d5d-9997-e211934aa2e5" providerId="ADAL" clId="{62534F3F-D116-41CD-9820-8154AE5C293A}" dt="2023-04-13T19:23:15.967" v="7524" actId="47"/>
        <pc:sldMkLst>
          <pc:docMk/>
          <pc:sldMk cId="3343142370" sldId="291"/>
        </pc:sldMkLst>
        <pc:spChg chg="mod">
          <ac:chgData name="Smruti Ranjan Sarangi" userId="e0ea421f-ad6a-4d5d-9997-e211934aa2e5" providerId="ADAL" clId="{62534F3F-D116-41CD-9820-8154AE5C293A}" dt="2023-04-08T17:19:33.165" v="2500" actId="20577"/>
          <ac:spMkLst>
            <pc:docMk/>
            <pc:sldMk cId="3343142370" sldId="291"/>
            <ac:spMk id="3" creationId="{8DE555AD-84A3-F63E-3E02-2B46AF8414A0}"/>
          </ac:spMkLst>
        </pc:spChg>
      </pc:sldChg>
      <pc:sldChg chg="del">
        <pc:chgData name="Smruti Ranjan Sarangi" userId="e0ea421f-ad6a-4d5d-9997-e211934aa2e5" providerId="ADAL" clId="{62534F3F-D116-41CD-9820-8154AE5C293A}" dt="2023-04-08T20:37:00.110" v="3877" actId="47"/>
        <pc:sldMkLst>
          <pc:docMk/>
          <pc:sldMk cId="301587891" sldId="292"/>
        </pc:sldMkLst>
      </pc:sldChg>
      <pc:sldChg chg="del">
        <pc:chgData name="Smruti Ranjan Sarangi" userId="e0ea421f-ad6a-4d5d-9997-e211934aa2e5" providerId="ADAL" clId="{62534F3F-D116-41CD-9820-8154AE5C293A}" dt="2023-04-08T20:37:15.988" v="3880" actId="47"/>
        <pc:sldMkLst>
          <pc:docMk/>
          <pc:sldMk cId="431645156" sldId="293"/>
        </pc:sldMkLst>
      </pc:sldChg>
      <pc:sldChg chg="del">
        <pc:chgData name="Smruti Ranjan Sarangi" userId="e0ea421f-ad6a-4d5d-9997-e211934aa2e5" providerId="ADAL" clId="{62534F3F-D116-41CD-9820-8154AE5C293A}" dt="2023-04-08T20:37:28.746" v="3883" actId="47"/>
        <pc:sldMkLst>
          <pc:docMk/>
          <pc:sldMk cId="613957993" sldId="294"/>
        </pc:sldMkLst>
      </pc:sldChg>
      <pc:sldChg chg="addSp delSp modSp mod">
        <pc:chgData name="Smruti Ranjan Sarangi" userId="e0ea421f-ad6a-4d5d-9997-e211934aa2e5" providerId="ADAL" clId="{62534F3F-D116-41CD-9820-8154AE5C293A}" dt="2023-03-29T17:18:45.303" v="107" actId="767"/>
        <pc:sldMkLst>
          <pc:docMk/>
          <pc:sldMk cId="1093762935" sldId="295"/>
        </pc:sldMkLst>
        <pc:spChg chg="mod">
          <ac:chgData name="Smruti Ranjan Sarangi" userId="e0ea421f-ad6a-4d5d-9997-e211934aa2e5" providerId="ADAL" clId="{62534F3F-D116-41CD-9820-8154AE5C293A}" dt="2023-03-29T17:18:39.019" v="105" actId="114"/>
          <ac:spMkLst>
            <pc:docMk/>
            <pc:sldMk cId="1093762935" sldId="295"/>
            <ac:spMk id="2" creationId="{B19611B0-A769-DBA8-8C47-B668A381BAD2}"/>
          </ac:spMkLst>
        </pc:spChg>
        <pc:spChg chg="del">
          <ac:chgData name="Smruti Ranjan Sarangi" userId="e0ea421f-ad6a-4d5d-9997-e211934aa2e5" providerId="ADAL" clId="{62534F3F-D116-41CD-9820-8154AE5C293A}" dt="2023-03-29T17:18:41.683" v="106" actId="478"/>
          <ac:spMkLst>
            <pc:docMk/>
            <pc:sldMk cId="1093762935" sldId="295"/>
            <ac:spMk id="3" creationId="{9AC09D86-95BA-B595-E283-B555249206EA}"/>
          </ac:spMkLst>
        </pc:spChg>
        <pc:spChg chg="add mod">
          <ac:chgData name="Smruti Ranjan Sarangi" userId="e0ea421f-ad6a-4d5d-9997-e211934aa2e5" providerId="ADAL" clId="{62534F3F-D116-41CD-9820-8154AE5C293A}" dt="2023-03-29T17:18:45.303" v="107" actId="767"/>
          <ac:spMkLst>
            <pc:docMk/>
            <pc:sldMk cId="1093762935" sldId="295"/>
            <ac:spMk id="6" creationId="{6E9DBFD1-835A-DF21-5904-2B4D2A93B183}"/>
          </ac:spMkLst>
        </pc:spChg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2837449578" sldId="297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4211506298" sldId="297"/>
        </pc:sldMkLst>
      </pc:sldChg>
      <pc:sldChg chg="addSp delSp modSp mod">
        <pc:chgData name="Smruti Ranjan Sarangi" userId="e0ea421f-ad6a-4d5d-9997-e211934aa2e5" providerId="ADAL" clId="{62534F3F-D116-41CD-9820-8154AE5C293A}" dt="2023-03-30T06:19:10.323" v="453" actId="1076"/>
        <pc:sldMkLst>
          <pc:docMk/>
          <pc:sldMk cId="4265875643" sldId="298"/>
        </pc:sldMkLst>
        <pc:spChg chg="mod">
          <ac:chgData name="Smruti Ranjan Sarangi" userId="e0ea421f-ad6a-4d5d-9997-e211934aa2e5" providerId="ADAL" clId="{62534F3F-D116-41CD-9820-8154AE5C293A}" dt="2023-03-30T06:15:20.366" v="442" actId="207"/>
          <ac:spMkLst>
            <pc:docMk/>
            <pc:sldMk cId="4265875643" sldId="298"/>
            <ac:spMk id="3" creationId="{738DC806-1834-190B-165C-00D9D0088806}"/>
          </ac:spMkLst>
        </pc:spChg>
        <pc:picChg chg="add del mod">
          <ac:chgData name="Smruti Ranjan Sarangi" userId="e0ea421f-ad6a-4d5d-9997-e211934aa2e5" providerId="ADAL" clId="{62534F3F-D116-41CD-9820-8154AE5C293A}" dt="2023-03-30T06:15:36.760" v="446" actId="478"/>
          <ac:picMkLst>
            <pc:docMk/>
            <pc:sldMk cId="4265875643" sldId="298"/>
            <ac:picMk id="6" creationId="{BFB82596-FD8B-F4C0-C9DF-95A4FA26E8CB}"/>
          </ac:picMkLst>
        </pc:picChg>
        <pc:picChg chg="add mod">
          <ac:chgData name="Smruti Ranjan Sarangi" userId="e0ea421f-ad6a-4d5d-9997-e211934aa2e5" providerId="ADAL" clId="{62534F3F-D116-41CD-9820-8154AE5C293A}" dt="2023-03-30T06:19:10.323" v="453" actId="1076"/>
          <ac:picMkLst>
            <pc:docMk/>
            <pc:sldMk cId="4265875643" sldId="298"/>
            <ac:picMk id="7" creationId="{EDD4737B-D3C3-D80D-C7AC-9FDA173296E6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3-30T06:22:09.119" v="518" actId="20577"/>
        <pc:sldMkLst>
          <pc:docMk/>
          <pc:sldMk cId="2103497616" sldId="299"/>
        </pc:sldMkLst>
        <pc:spChg chg="mod">
          <ac:chgData name="Smruti Ranjan Sarangi" userId="e0ea421f-ad6a-4d5d-9997-e211934aa2e5" providerId="ADAL" clId="{62534F3F-D116-41CD-9820-8154AE5C293A}" dt="2023-03-30T06:22:09.119" v="518" actId="20577"/>
          <ac:spMkLst>
            <pc:docMk/>
            <pc:sldMk cId="2103497616" sldId="299"/>
            <ac:spMk id="2" creationId="{A6DDF3FE-1365-6CB7-59BA-FC4003944F1B}"/>
          </ac:spMkLst>
        </pc:spChg>
        <pc:spChg chg="del">
          <ac:chgData name="Smruti Ranjan Sarangi" userId="e0ea421f-ad6a-4d5d-9997-e211934aa2e5" providerId="ADAL" clId="{62534F3F-D116-41CD-9820-8154AE5C293A}" dt="2023-03-30T06:21:29.149" v="454" actId="478"/>
          <ac:spMkLst>
            <pc:docMk/>
            <pc:sldMk cId="2103497616" sldId="299"/>
            <ac:spMk id="3" creationId="{F23A721B-2821-D8C6-4E81-D1A0EDEEE255}"/>
          </ac:spMkLst>
        </pc:spChg>
        <pc:spChg chg="add mod">
          <ac:chgData name="Smruti Ranjan Sarangi" userId="e0ea421f-ad6a-4d5d-9997-e211934aa2e5" providerId="ADAL" clId="{62534F3F-D116-41CD-9820-8154AE5C293A}" dt="2023-03-30T06:21:36.822" v="458" actId="403"/>
          <ac:spMkLst>
            <pc:docMk/>
            <pc:sldMk cId="2103497616" sldId="299"/>
            <ac:spMk id="6" creationId="{F3A16755-2B00-BB9F-44C5-1BBDF1A8C46E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3-30T06:38:08.042" v="569" actId="207"/>
        <pc:sldMkLst>
          <pc:docMk/>
          <pc:sldMk cId="3446744973" sldId="300"/>
        </pc:sldMkLst>
        <pc:spChg chg="mod">
          <ac:chgData name="Smruti Ranjan Sarangi" userId="e0ea421f-ad6a-4d5d-9997-e211934aa2e5" providerId="ADAL" clId="{62534F3F-D116-41CD-9820-8154AE5C293A}" dt="2023-03-30T06:22:21.871" v="533" actId="20577"/>
          <ac:spMkLst>
            <pc:docMk/>
            <pc:sldMk cId="3446744973" sldId="300"/>
            <ac:spMk id="2" creationId="{7C901FA7-48D0-0B41-F179-33393C558100}"/>
          </ac:spMkLst>
        </pc:spChg>
        <pc:spChg chg="del">
          <ac:chgData name="Smruti Ranjan Sarangi" userId="e0ea421f-ad6a-4d5d-9997-e211934aa2e5" providerId="ADAL" clId="{62534F3F-D116-41CD-9820-8154AE5C293A}" dt="2023-03-30T06:35:38.999" v="534" actId="478"/>
          <ac:spMkLst>
            <pc:docMk/>
            <pc:sldMk cId="3446744973" sldId="300"/>
            <ac:spMk id="3" creationId="{1570B6F9-244A-DE35-73A7-EF7D1B48A168}"/>
          </ac:spMkLst>
        </pc:spChg>
        <pc:spChg chg="add mod">
          <ac:chgData name="Smruti Ranjan Sarangi" userId="e0ea421f-ad6a-4d5d-9997-e211934aa2e5" providerId="ADAL" clId="{62534F3F-D116-41CD-9820-8154AE5C293A}" dt="2023-03-30T06:35:57.691" v="542" actId="6549"/>
          <ac:spMkLst>
            <pc:docMk/>
            <pc:sldMk cId="3446744973" sldId="300"/>
            <ac:spMk id="6" creationId="{EA10C0A1-C68D-08DE-175A-9B08FD1AC7B6}"/>
          </ac:spMkLst>
        </pc:spChg>
        <pc:spChg chg="add mod">
          <ac:chgData name="Smruti Ranjan Sarangi" userId="e0ea421f-ad6a-4d5d-9997-e211934aa2e5" providerId="ADAL" clId="{62534F3F-D116-41CD-9820-8154AE5C293A}" dt="2023-03-30T06:38:08.042" v="569" actId="207"/>
          <ac:spMkLst>
            <pc:docMk/>
            <pc:sldMk cId="3446744973" sldId="300"/>
            <ac:spMk id="7" creationId="{C0648F3D-7749-3BC1-9A1E-B9A91266A3E6}"/>
          </ac:spMkLst>
        </pc:spChg>
        <pc:picChg chg="add mod">
          <ac:chgData name="Smruti Ranjan Sarangi" userId="e0ea421f-ad6a-4d5d-9997-e211934aa2e5" providerId="ADAL" clId="{62534F3F-D116-41CD-9820-8154AE5C293A}" dt="2023-03-30T06:37:46.763" v="544"/>
          <ac:picMkLst>
            <pc:docMk/>
            <pc:sldMk cId="3446744973" sldId="300"/>
            <ac:picMk id="8" creationId="{00F13E1D-3ED5-6556-50EC-5560C82DA7A5}"/>
          </ac:picMkLst>
        </pc:picChg>
      </pc:sldChg>
      <pc:sldChg chg="new">
        <pc:chgData name="Smruti Ranjan Sarangi" userId="e0ea421f-ad6a-4d5d-9997-e211934aa2e5" providerId="ADAL" clId="{62534F3F-D116-41CD-9820-8154AE5C293A}" dt="2023-03-30T06:37:37.781" v="543" actId="680"/>
        <pc:sldMkLst>
          <pc:docMk/>
          <pc:sldMk cId="3612866128" sldId="301"/>
        </pc:sldMkLst>
      </pc:sldChg>
      <pc:sldChg chg="delSp mod">
        <pc:chgData name="Smruti Ranjan Sarangi" userId="e0ea421f-ad6a-4d5d-9997-e211934aa2e5" providerId="ADAL" clId="{62534F3F-D116-41CD-9820-8154AE5C293A}" dt="2023-04-02T10:51:51.813" v="605" actId="478"/>
        <pc:sldMkLst>
          <pc:docMk/>
          <pc:sldMk cId="3674012475" sldId="302"/>
        </pc:sldMkLst>
        <pc:spChg chg="del">
          <ac:chgData name="Smruti Ranjan Sarangi" userId="e0ea421f-ad6a-4d5d-9997-e211934aa2e5" providerId="ADAL" clId="{62534F3F-D116-41CD-9820-8154AE5C293A}" dt="2023-04-02T10:51:51.813" v="605" actId="478"/>
          <ac:spMkLst>
            <pc:docMk/>
            <pc:sldMk cId="3674012475" sldId="302"/>
            <ac:spMk id="7" creationId="{09CCC9D7-BCB6-3F53-96BE-817E8BAED5FA}"/>
          </ac:spMkLst>
        </pc:spChg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879568818" sldId="304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1443401951" sldId="304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460496003" sldId="305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3735890766" sldId="305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3857890053" sldId="308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909852932" sldId="308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468745816" sldId="309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789445018" sldId="309"/>
        </pc:sldMkLst>
      </pc:sldChg>
      <pc:sldChg chg="add">
        <pc:chgData name="Smruti Ranjan Sarangi" userId="e0ea421f-ad6a-4d5d-9997-e211934aa2e5" providerId="ADAL" clId="{62534F3F-D116-41CD-9820-8154AE5C293A}" dt="2023-04-08T20:33:11.070" v="3768"/>
        <pc:sldMkLst>
          <pc:docMk/>
          <pc:sldMk cId="2472074958" sldId="315"/>
        </pc:sldMkLst>
      </pc:sldChg>
      <pc:sldChg chg="del">
        <pc:chgData name="Smruti Ranjan Sarangi" userId="e0ea421f-ad6a-4d5d-9997-e211934aa2e5" providerId="ADAL" clId="{62534F3F-D116-41CD-9820-8154AE5C293A}" dt="2023-04-08T20:32:36.700" v="3767" actId="2696"/>
        <pc:sldMkLst>
          <pc:docMk/>
          <pc:sldMk cId="3050010626" sldId="315"/>
        </pc:sldMkLst>
      </pc:sldChg>
      <pc:sldChg chg="del">
        <pc:chgData name="Smruti Ranjan Sarangi" userId="e0ea421f-ad6a-4d5d-9997-e211934aa2e5" providerId="ADAL" clId="{62534F3F-D116-41CD-9820-8154AE5C293A}" dt="2023-04-08T20:35:14.156" v="3831" actId="2696"/>
        <pc:sldMkLst>
          <pc:docMk/>
          <pc:sldMk cId="849566485" sldId="316"/>
        </pc:sldMkLst>
      </pc:sldChg>
      <pc:sldChg chg="add">
        <pc:chgData name="Smruti Ranjan Sarangi" userId="e0ea421f-ad6a-4d5d-9997-e211934aa2e5" providerId="ADAL" clId="{62534F3F-D116-41CD-9820-8154AE5C293A}" dt="2023-04-08T20:35:22.855" v="3832"/>
        <pc:sldMkLst>
          <pc:docMk/>
          <pc:sldMk cId="3521704710" sldId="316"/>
        </pc:sldMkLst>
      </pc:sldChg>
      <pc:sldChg chg="add">
        <pc:chgData name="Smruti Ranjan Sarangi" userId="e0ea421f-ad6a-4d5d-9997-e211934aa2e5" providerId="ADAL" clId="{62534F3F-D116-41CD-9820-8154AE5C293A}" dt="2023-04-08T20:33:11.070" v="3768"/>
        <pc:sldMkLst>
          <pc:docMk/>
          <pc:sldMk cId="1029630726" sldId="317"/>
        </pc:sldMkLst>
      </pc:sldChg>
      <pc:sldChg chg="del">
        <pc:chgData name="Smruti Ranjan Sarangi" userId="e0ea421f-ad6a-4d5d-9997-e211934aa2e5" providerId="ADAL" clId="{62534F3F-D116-41CD-9820-8154AE5C293A}" dt="2023-04-08T20:32:36.700" v="3767" actId="2696"/>
        <pc:sldMkLst>
          <pc:docMk/>
          <pc:sldMk cId="1517150267" sldId="317"/>
        </pc:sldMkLst>
      </pc:sldChg>
      <pc:sldChg chg="modSp">
        <pc:chgData name="Smruti Ranjan Sarangi" userId="e0ea421f-ad6a-4d5d-9997-e211934aa2e5" providerId="ADAL" clId="{62534F3F-D116-41CD-9820-8154AE5C293A}" dt="2023-04-08T05:11:47.694" v="694"/>
        <pc:sldMkLst>
          <pc:docMk/>
          <pc:sldMk cId="1509023083" sldId="320"/>
        </pc:sldMkLst>
        <pc:graphicFrameChg chg="mod">
          <ac:chgData name="Smruti Ranjan Sarangi" userId="e0ea421f-ad6a-4d5d-9997-e211934aa2e5" providerId="ADAL" clId="{62534F3F-D116-41CD-9820-8154AE5C293A}" dt="2023-04-08T05:11:47.694" v="694"/>
          <ac:graphicFrameMkLst>
            <pc:docMk/>
            <pc:sldMk cId="1509023083" sldId="320"/>
            <ac:graphicFrameMk id="6" creationId="{8083DAA8-B31B-7A61-0C4B-58DDD57C21E3}"/>
          </ac:graphicFrameMkLst>
        </pc:graphicFrameChg>
      </pc:sldChg>
      <pc:sldChg chg="addSp delSp modSp mod">
        <pc:chgData name="Smruti Ranjan Sarangi" userId="e0ea421f-ad6a-4d5d-9997-e211934aa2e5" providerId="ADAL" clId="{62534F3F-D116-41CD-9820-8154AE5C293A}" dt="2023-04-09T04:15:48.984" v="4001" actId="1076"/>
        <pc:sldMkLst>
          <pc:docMk/>
          <pc:sldMk cId="2354474928" sldId="321"/>
        </pc:sldMkLst>
        <pc:spChg chg="mod">
          <ac:chgData name="Smruti Ranjan Sarangi" userId="e0ea421f-ad6a-4d5d-9997-e211934aa2e5" providerId="ADAL" clId="{62534F3F-D116-41CD-9820-8154AE5C293A}" dt="2023-04-09T04:14:51.454" v="3969" actId="20577"/>
          <ac:spMkLst>
            <pc:docMk/>
            <pc:sldMk cId="2354474928" sldId="321"/>
            <ac:spMk id="3" creationId="{3FA788B2-9AC2-34E6-17DA-AE967881F60F}"/>
          </ac:spMkLst>
        </pc:spChg>
        <pc:spChg chg="add mod">
          <ac:chgData name="Smruti Ranjan Sarangi" userId="e0ea421f-ad6a-4d5d-9997-e211934aa2e5" providerId="ADAL" clId="{62534F3F-D116-41CD-9820-8154AE5C293A}" dt="2023-04-09T04:09:32.181" v="3918" actId="113"/>
          <ac:spMkLst>
            <pc:docMk/>
            <pc:sldMk cId="2354474928" sldId="321"/>
            <ac:spMk id="6" creationId="{8C2785FD-3C88-301E-56C1-7059F0718846}"/>
          </ac:spMkLst>
        </pc:spChg>
        <pc:spChg chg="add mod">
          <ac:chgData name="Smruti Ranjan Sarangi" userId="e0ea421f-ad6a-4d5d-9997-e211934aa2e5" providerId="ADAL" clId="{62534F3F-D116-41CD-9820-8154AE5C293A}" dt="2023-04-09T04:15:46.056" v="4000" actId="1076"/>
          <ac:spMkLst>
            <pc:docMk/>
            <pc:sldMk cId="2354474928" sldId="321"/>
            <ac:spMk id="7" creationId="{53B5F6D7-97C8-9529-C2C2-84CEC4C01E9D}"/>
          </ac:spMkLst>
        </pc:spChg>
        <pc:spChg chg="add mod">
          <ac:chgData name="Smruti Ranjan Sarangi" userId="e0ea421f-ad6a-4d5d-9997-e211934aa2e5" providerId="ADAL" clId="{62534F3F-D116-41CD-9820-8154AE5C293A}" dt="2023-04-09T04:15:43.252" v="3999" actId="13822"/>
          <ac:spMkLst>
            <pc:docMk/>
            <pc:sldMk cId="2354474928" sldId="321"/>
            <ac:spMk id="10" creationId="{B70D5AF8-854A-8638-9CE7-150EC5585892}"/>
          </ac:spMkLst>
        </pc:spChg>
        <pc:picChg chg="add del mod">
          <ac:chgData name="Smruti Ranjan Sarangi" userId="e0ea421f-ad6a-4d5d-9997-e211934aa2e5" providerId="ADAL" clId="{62534F3F-D116-41CD-9820-8154AE5C293A}" dt="2023-04-09T04:14:50.998" v="3968"/>
          <ac:picMkLst>
            <pc:docMk/>
            <pc:sldMk cId="2354474928" sldId="321"/>
            <ac:picMk id="8" creationId="{270BBC72-78CC-3E71-54EC-97DDCC6F55C9}"/>
          </ac:picMkLst>
        </pc:picChg>
        <pc:picChg chg="add mod">
          <ac:chgData name="Smruti Ranjan Sarangi" userId="e0ea421f-ad6a-4d5d-9997-e211934aa2e5" providerId="ADAL" clId="{62534F3F-D116-41CD-9820-8154AE5C293A}" dt="2023-04-09T04:15:48.984" v="4001" actId="1076"/>
          <ac:picMkLst>
            <pc:docMk/>
            <pc:sldMk cId="2354474928" sldId="321"/>
            <ac:picMk id="9" creationId="{B7D418B7-59D1-8687-5E07-BDA8E752D646}"/>
          </ac:picMkLst>
        </pc:picChg>
      </pc:sldChg>
      <pc:sldChg chg="addSp delSp modSp mod">
        <pc:chgData name="Smruti Ranjan Sarangi" userId="e0ea421f-ad6a-4d5d-9997-e211934aa2e5" providerId="ADAL" clId="{62534F3F-D116-41CD-9820-8154AE5C293A}" dt="2023-04-15T05:14:29.161" v="8724" actId="207"/>
        <pc:sldMkLst>
          <pc:docMk/>
          <pc:sldMk cId="2417485422" sldId="322"/>
        </pc:sldMkLst>
        <pc:spChg chg="mod">
          <ac:chgData name="Smruti Ranjan Sarangi" userId="e0ea421f-ad6a-4d5d-9997-e211934aa2e5" providerId="ADAL" clId="{62534F3F-D116-41CD-9820-8154AE5C293A}" dt="2023-04-15T05:14:29.161" v="8724" actId="207"/>
          <ac:spMkLst>
            <pc:docMk/>
            <pc:sldMk cId="2417485422" sldId="322"/>
            <ac:spMk id="3" creationId="{5C41F62F-2543-B562-D6FC-7D2CCDD667FA}"/>
          </ac:spMkLst>
        </pc:spChg>
        <pc:spChg chg="add mod">
          <ac:chgData name="Smruti Ranjan Sarangi" userId="e0ea421f-ad6a-4d5d-9997-e211934aa2e5" providerId="ADAL" clId="{62534F3F-D116-41CD-9820-8154AE5C293A}" dt="2023-04-09T12:02:07.559" v="5134" actId="1076"/>
          <ac:spMkLst>
            <pc:docMk/>
            <pc:sldMk cId="2417485422" sldId="322"/>
            <ac:spMk id="6" creationId="{83587E45-F21E-27E9-9F95-2DE1079D81ED}"/>
          </ac:spMkLst>
        </pc:spChg>
        <pc:spChg chg="add mod">
          <ac:chgData name="Smruti Ranjan Sarangi" userId="e0ea421f-ad6a-4d5d-9997-e211934aa2e5" providerId="ADAL" clId="{62534F3F-D116-41CD-9820-8154AE5C293A}" dt="2023-04-09T04:10:20.434" v="3930" actId="403"/>
          <ac:spMkLst>
            <pc:docMk/>
            <pc:sldMk cId="2417485422" sldId="322"/>
            <ac:spMk id="8" creationId="{6983B826-61CC-FFBD-2052-AC75304EF852}"/>
          </ac:spMkLst>
        </pc:spChg>
        <pc:picChg chg="add mod">
          <ac:chgData name="Smruti Ranjan Sarangi" userId="e0ea421f-ad6a-4d5d-9997-e211934aa2e5" providerId="ADAL" clId="{62534F3F-D116-41CD-9820-8154AE5C293A}" dt="2023-04-09T12:02:07.559" v="5134" actId="1076"/>
          <ac:picMkLst>
            <pc:docMk/>
            <pc:sldMk cId="2417485422" sldId="322"/>
            <ac:picMk id="7" creationId="{BDA23B39-5266-EC67-65BC-1298BE52B858}"/>
          </ac:picMkLst>
        </pc:picChg>
        <pc:picChg chg="add del mod">
          <ac:chgData name="Smruti Ranjan Sarangi" userId="e0ea421f-ad6a-4d5d-9997-e211934aa2e5" providerId="ADAL" clId="{62534F3F-D116-41CD-9820-8154AE5C293A}" dt="2023-04-08T12:33:42.072" v="1934" actId="21"/>
          <ac:picMkLst>
            <pc:docMk/>
            <pc:sldMk cId="2417485422" sldId="322"/>
            <ac:picMk id="8" creationId="{069D5793-F833-3F39-5F6B-D326D464494A}"/>
          </ac:picMkLst>
        </pc:picChg>
      </pc:sldChg>
      <pc:sldChg chg="addSp delSp modSp mod">
        <pc:chgData name="Smruti Ranjan Sarangi" userId="e0ea421f-ad6a-4d5d-9997-e211934aa2e5" providerId="ADAL" clId="{62534F3F-D116-41CD-9820-8154AE5C293A}" dt="2023-04-09T04:29:44.394" v="4161" actId="1076"/>
        <pc:sldMkLst>
          <pc:docMk/>
          <pc:sldMk cId="1616031193" sldId="323"/>
        </pc:sldMkLst>
        <pc:spChg chg="mod">
          <ac:chgData name="Smruti Ranjan Sarangi" userId="e0ea421f-ad6a-4d5d-9997-e211934aa2e5" providerId="ADAL" clId="{62534F3F-D116-41CD-9820-8154AE5C293A}" dt="2023-04-09T04:29:44.394" v="4161" actId="1076"/>
          <ac:spMkLst>
            <pc:docMk/>
            <pc:sldMk cId="1616031193" sldId="323"/>
            <ac:spMk id="2" creationId="{6284CD4B-C93F-F4AF-39C9-BC3179701F4E}"/>
          </ac:spMkLst>
        </pc:spChg>
        <pc:spChg chg="add mod">
          <ac:chgData name="Smruti Ranjan Sarangi" userId="e0ea421f-ad6a-4d5d-9997-e211934aa2e5" providerId="ADAL" clId="{62534F3F-D116-41CD-9820-8154AE5C293A}" dt="2023-04-09T04:29:40.086" v="4160" actId="1076"/>
          <ac:spMkLst>
            <pc:docMk/>
            <pc:sldMk cId="1616031193" sldId="323"/>
            <ac:spMk id="3" creationId="{93B57025-C2BB-B394-E9A7-EDCE0176879F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7" creationId="{6D8BC22F-E3DF-4432-076C-EFEAEA50D2FC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8" creationId="{F4F96FC2-6011-4B92-2276-2DE2FACBD9BE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9" creationId="{7927C6BC-F434-8B1F-FED9-B5AF755D9D25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10" creationId="{DFB0F627-4180-E033-3C71-EDFCFB2A2D3C}"/>
          </ac:spMkLst>
        </pc:spChg>
        <pc:spChg chg="add del mod">
          <ac:chgData name="Smruti Ranjan Sarangi" userId="e0ea421f-ad6a-4d5d-9997-e211934aa2e5" providerId="ADAL" clId="{62534F3F-D116-41CD-9820-8154AE5C293A}" dt="2023-04-08T20:20:40.228" v="3727" actId="478"/>
          <ac:spMkLst>
            <pc:docMk/>
            <pc:sldMk cId="1616031193" sldId="323"/>
            <ac:spMk id="11" creationId="{EE073581-AA91-FB5A-E981-A823648F1FF8}"/>
          </ac:spMkLst>
        </pc:spChg>
        <pc:graphicFrameChg chg="mod modGraphic">
          <ac:chgData name="Smruti Ranjan Sarangi" userId="e0ea421f-ad6a-4d5d-9997-e211934aa2e5" providerId="ADAL" clId="{62534F3F-D116-41CD-9820-8154AE5C293A}" dt="2023-04-09T04:29:34.604" v="4159" actId="207"/>
          <ac:graphicFrameMkLst>
            <pc:docMk/>
            <pc:sldMk cId="1616031193" sldId="323"/>
            <ac:graphicFrameMk id="6" creationId="{11DE9B9D-2CD9-109F-7744-20517B6654A6}"/>
          </ac:graphicFrameMkLst>
        </pc:graphicFrameChg>
      </pc:sldChg>
      <pc:sldChg chg="modSp add mod">
        <pc:chgData name="Smruti Ranjan Sarangi" userId="e0ea421f-ad6a-4d5d-9997-e211934aa2e5" providerId="ADAL" clId="{62534F3F-D116-41CD-9820-8154AE5C293A}" dt="2023-04-08T20:29:43.659" v="3766" actId="14100"/>
        <pc:sldMkLst>
          <pc:docMk/>
          <pc:sldMk cId="1932468777" sldId="324"/>
        </pc:sldMkLst>
        <pc:spChg chg="mod">
          <ac:chgData name="Smruti Ranjan Sarangi" userId="e0ea421f-ad6a-4d5d-9997-e211934aa2e5" providerId="ADAL" clId="{62534F3F-D116-41CD-9820-8154AE5C293A}" dt="2023-04-08T20:29:43.659" v="3766" actId="14100"/>
          <ac:spMkLst>
            <pc:docMk/>
            <pc:sldMk cId="1932468777" sldId="324"/>
            <ac:spMk id="2" creationId="{5E0696CA-BA44-5984-D743-D9AE499B984E}"/>
          </ac:spMkLst>
        </pc:spChg>
      </pc:sldChg>
      <pc:sldChg chg="addSp modSp new del mod">
        <pc:chgData name="Smruti Ranjan Sarangi" userId="e0ea421f-ad6a-4d5d-9997-e211934aa2e5" providerId="ADAL" clId="{62534F3F-D116-41CD-9820-8154AE5C293A}" dt="2023-04-08T20:19:07.096" v="3720" actId="2696"/>
        <pc:sldMkLst>
          <pc:docMk/>
          <pc:sldMk cId="4064740466" sldId="324"/>
        </pc:sldMkLst>
        <pc:spChg chg="mod">
          <ac:chgData name="Smruti Ranjan Sarangi" userId="e0ea421f-ad6a-4d5d-9997-e211934aa2e5" providerId="ADAL" clId="{62534F3F-D116-41CD-9820-8154AE5C293A}" dt="2023-04-08T03:58:14.969" v="623" actId="20577"/>
          <ac:spMkLst>
            <pc:docMk/>
            <pc:sldMk cId="4064740466" sldId="324"/>
            <ac:spMk id="2" creationId="{5E0696CA-BA44-5984-D743-D9AE499B984E}"/>
          </ac:spMkLst>
        </pc:spChg>
        <pc:spChg chg="mod">
          <ac:chgData name="Smruti Ranjan Sarangi" userId="e0ea421f-ad6a-4d5d-9997-e211934aa2e5" providerId="ADAL" clId="{62534F3F-D116-41CD-9820-8154AE5C293A}" dt="2023-04-08T03:58:29.775" v="627" actId="14100"/>
          <ac:spMkLst>
            <pc:docMk/>
            <pc:sldMk cId="4064740466" sldId="324"/>
            <ac:spMk id="3" creationId="{7B5B2C11-BC8D-7511-9CA2-6BE089DF8E97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6" creationId="{043463F3-C5B4-9888-B5AA-283C0CC55CEF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7" creationId="{E0933CF2-E792-B5D4-5421-5134B9493405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8" creationId="{59C1A000-16F2-6940-9EEA-4646D01BA56F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9" creationId="{9474A377-9CA6-C470-DE66-15AD71D50CE3}"/>
          </ac:spMkLst>
        </pc:spChg>
      </pc:sldChg>
      <pc:sldChg chg="addSp delSp modSp new del mod or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2773507084" sldId="325"/>
        </pc:sldMkLst>
        <pc:spChg chg="mod">
          <ac:chgData name="Smruti Ranjan Sarangi" userId="e0ea421f-ad6a-4d5d-9997-e211934aa2e5" providerId="ADAL" clId="{62534F3F-D116-41CD-9820-8154AE5C293A}" dt="2023-04-08T11:31:50.801" v="1124" actId="14100"/>
          <ac:spMkLst>
            <pc:docMk/>
            <pc:sldMk cId="2773507084" sldId="325"/>
            <ac:spMk id="2" creationId="{EC7E614B-8563-5D17-53A0-66FCC24ED317}"/>
          </ac:spMkLst>
        </pc:spChg>
        <pc:spChg chg="del">
          <ac:chgData name="Smruti Ranjan Sarangi" userId="e0ea421f-ad6a-4d5d-9997-e211934aa2e5" providerId="ADAL" clId="{62534F3F-D116-41CD-9820-8154AE5C293A}" dt="2023-04-08T05:39:50.366" v="780" actId="478"/>
          <ac:spMkLst>
            <pc:docMk/>
            <pc:sldMk cId="2773507084" sldId="325"/>
            <ac:spMk id="3" creationId="{3536595D-4A84-0E68-D568-1D46361634BF}"/>
          </ac:spMkLst>
        </pc:spChg>
        <pc:spChg chg="add mod">
          <ac:chgData name="Smruti Ranjan Sarangi" userId="e0ea421f-ad6a-4d5d-9997-e211934aa2e5" providerId="ADAL" clId="{62534F3F-D116-41CD-9820-8154AE5C293A}" dt="2023-04-08T11:33:04.912" v="1146" actId="207"/>
          <ac:spMkLst>
            <pc:docMk/>
            <pc:sldMk cId="2773507084" sldId="325"/>
            <ac:spMk id="3" creationId="{5C563983-5E37-CF53-03D8-47A83CA775D0}"/>
          </ac:spMkLst>
        </pc:spChg>
        <pc:spChg chg="add mod ord">
          <ac:chgData name="Smruti Ranjan Sarangi" userId="e0ea421f-ad6a-4d5d-9997-e211934aa2e5" providerId="ADAL" clId="{62534F3F-D116-41CD-9820-8154AE5C293A}" dt="2023-04-08T11:37:26.535" v="1176" actId="1076"/>
          <ac:spMkLst>
            <pc:docMk/>
            <pc:sldMk cId="2773507084" sldId="325"/>
            <ac:spMk id="6" creationId="{D9B43285-B1F4-924C-6B88-0BD2E06BE045}"/>
          </ac:spMkLst>
        </pc:spChg>
        <pc:picChg chg="add mod">
          <ac:chgData name="Smruti Ranjan Sarangi" userId="e0ea421f-ad6a-4d5d-9997-e211934aa2e5" providerId="ADAL" clId="{62534F3F-D116-41CD-9820-8154AE5C293A}" dt="2023-04-08T11:38:06.143" v="1185" actId="1076"/>
          <ac:picMkLst>
            <pc:docMk/>
            <pc:sldMk cId="2773507084" sldId="325"/>
            <ac:picMk id="7" creationId="{273F48EB-C247-1AE0-3C06-1E09FCC593D3}"/>
          </ac:picMkLst>
        </pc:picChg>
        <pc:picChg chg="add mod">
          <ac:chgData name="Smruti Ranjan Sarangi" userId="e0ea421f-ad6a-4d5d-9997-e211934aa2e5" providerId="ADAL" clId="{62534F3F-D116-41CD-9820-8154AE5C293A}" dt="2023-04-08T11:33:16.901" v="1148" actId="1076"/>
          <ac:picMkLst>
            <pc:docMk/>
            <pc:sldMk cId="2773507084" sldId="325"/>
            <ac:picMk id="8" creationId="{4EE78CAA-418A-5E81-8F3E-8D77DF700BD8}"/>
          </ac:picMkLst>
        </pc:picChg>
      </pc:sldChg>
      <pc:sldChg chg="addSp delSp modSp add mod">
        <pc:chgData name="Smruti Ranjan Sarangi" userId="e0ea421f-ad6a-4d5d-9997-e211934aa2e5" providerId="ADAL" clId="{62534F3F-D116-41CD-9820-8154AE5C293A}" dt="2023-04-09T10:47:02.017" v="4510" actId="1076"/>
        <pc:sldMkLst>
          <pc:docMk/>
          <pc:sldMk cId="3660057315" sldId="325"/>
        </pc:sldMkLst>
        <pc:spChg chg="mod">
          <ac:chgData name="Smruti Ranjan Sarangi" userId="e0ea421f-ad6a-4d5d-9997-e211934aa2e5" providerId="ADAL" clId="{62534F3F-D116-41CD-9820-8154AE5C293A}" dt="2023-04-09T10:46:56.655" v="4509" actId="1076"/>
          <ac:spMkLst>
            <pc:docMk/>
            <pc:sldMk cId="3660057315" sldId="325"/>
            <ac:spMk id="2" creationId="{EC7E614B-8563-5D17-53A0-66FCC24ED317}"/>
          </ac:spMkLst>
        </pc:spChg>
        <pc:spChg chg="mod">
          <ac:chgData name="Smruti Ranjan Sarangi" userId="e0ea421f-ad6a-4d5d-9997-e211934aa2e5" providerId="ADAL" clId="{62534F3F-D116-41CD-9820-8154AE5C293A}" dt="2023-04-09T10:47:02.017" v="4510" actId="1076"/>
          <ac:spMkLst>
            <pc:docMk/>
            <pc:sldMk cId="3660057315" sldId="325"/>
            <ac:spMk id="3" creationId="{5C563983-5E37-CF53-03D8-47A83CA775D0}"/>
          </ac:spMkLst>
        </pc:spChg>
        <pc:spChg chg="mod">
          <ac:chgData name="Smruti Ranjan Sarangi" userId="e0ea421f-ad6a-4d5d-9997-e211934aa2e5" providerId="ADAL" clId="{62534F3F-D116-41CD-9820-8154AE5C293A}" dt="2023-04-09T10:30:02.356" v="4315" actId="1076"/>
          <ac:spMkLst>
            <pc:docMk/>
            <pc:sldMk cId="3660057315" sldId="325"/>
            <ac:spMk id="6" creationId="{D9B43285-B1F4-924C-6B88-0BD2E06BE045}"/>
          </ac:spMkLst>
        </pc:spChg>
        <pc:spChg chg="add mod">
          <ac:chgData name="Smruti Ranjan Sarangi" userId="e0ea421f-ad6a-4d5d-9997-e211934aa2e5" providerId="ADAL" clId="{62534F3F-D116-41CD-9820-8154AE5C293A}" dt="2023-04-09T10:39:16.335" v="4376" actId="13822"/>
          <ac:spMkLst>
            <pc:docMk/>
            <pc:sldMk cId="3660057315" sldId="325"/>
            <ac:spMk id="9" creationId="{0D8ADCE5-3255-810E-5D6B-0100D086A028}"/>
          </ac:spMkLst>
        </pc:spChg>
        <pc:spChg chg="add mod">
          <ac:chgData name="Smruti Ranjan Sarangi" userId="e0ea421f-ad6a-4d5d-9997-e211934aa2e5" providerId="ADAL" clId="{62534F3F-D116-41CD-9820-8154AE5C293A}" dt="2023-04-09T10:39:13.383" v="4375" actId="1076"/>
          <ac:spMkLst>
            <pc:docMk/>
            <pc:sldMk cId="3660057315" sldId="325"/>
            <ac:spMk id="10" creationId="{99C5E201-AEF5-3F05-5E88-FD54FE6D80CC}"/>
          </ac:spMkLst>
        </pc:spChg>
        <pc:spChg chg="add mod">
          <ac:chgData name="Smruti Ranjan Sarangi" userId="e0ea421f-ad6a-4d5d-9997-e211934aa2e5" providerId="ADAL" clId="{62534F3F-D116-41CD-9820-8154AE5C293A}" dt="2023-04-09T10:42:20.774" v="4415" actId="1076"/>
          <ac:spMkLst>
            <pc:docMk/>
            <pc:sldMk cId="3660057315" sldId="325"/>
            <ac:spMk id="11" creationId="{F3F32FA5-9D4D-DD8B-160D-1467EB883F6E}"/>
          </ac:spMkLst>
        </pc:spChg>
        <pc:spChg chg="add mod">
          <ac:chgData name="Smruti Ranjan Sarangi" userId="e0ea421f-ad6a-4d5d-9997-e211934aa2e5" providerId="ADAL" clId="{62534F3F-D116-41CD-9820-8154AE5C293A}" dt="2023-04-09T10:42:51.094" v="4434" actId="207"/>
          <ac:spMkLst>
            <pc:docMk/>
            <pc:sldMk cId="3660057315" sldId="325"/>
            <ac:spMk id="12" creationId="{5F822481-C3F6-E9E4-9C6C-2E57715F5FA6}"/>
          </ac:spMkLst>
        </pc:spChg>
        <pc:spChg chg="add mod">
          <ac:chgData name="Smruti Ranjan Sarangi" userId="e0ea421f-ad6a-4d5d-9997-e211934aa2e5" providerId="ADAL" clId="{62534F3F-D116-41CD-9820-8154AE5C293A}" dt="2023-04-09T10:43:39.952" v="4476" actId="1076"/>
          <ac:spMkLst>
            <pc:docMk/>
            <pc:sldMk cId="3660057315" sldId="325"/>
            <ac:spMk id="13" creationId="{2719C5BA-F325-6452-6244-5E6346CE8010}"/>
          </ac:spMkLst>
        </pc:spChg>
        <pc:spChg chg="add del mod">
          <ac:chgData name="Smruti Ranjan Sarangi" userId="e0ea421f-ad6a-4d5d-9997-e211934aa2e5" providerId="ADAL" clId="{62534F3F-D116-41CD-9820-8154AE5C293A}" dt="2023-04-09T10:43:28.179" v="4474"/>
          <ac:spMkLst>
            <pc:docMk/>
            <pc:sldMk cId="3660057315" sldId="325"/>
            <ac:spMk id="14" creationId="{8D82BEF0-C657-7002-1A95-D467BF9E50BB}"/>
          </ac:spMkLst>
        </pc:spChg>
        <pc:spChg chg="add mod">
          <ac:chgData name="Smruti Ranjan Sarangi" userId="e0ea421f-ad6a-4d5d-9997-e211934aa2e5" providerId="ADAL" clId="{62534F3F-D116-41CD-9820-8154AE5C293A}" dt="2023-04-09T10:44:15.017" v="4495" actId="20577"/>
          <ac:spMkLst>
            <pc:docMk/>
            <pc:sldMk cId="3660057315" sldId="325"/>
            <ac:spMk id="15" creationId="{656E05E2-14FA-C8A6-0480-8F92D0028C55}"/>
          </ac:spMkLst>
        </pc:spChg>
        <pc:picChg chg="mod">
          <ac:chgData name="Smruti Ranjan Sarangi" userId="e0ea421f-ad6a-4d5d-9997-e211934aa2e5" providerId="ADAL" clId="{62534F3F-D116-41CD-9820-8154AE5C293A}" dt="2023-04-09T10:30:02.356" v="4315" actId="1076"/>
          <ac:picMkLst>
            <pc:docMk/>
            <pc:sldMk cId="3660057315" sldId="325"/>
            <ac:picMk id="7" creationId="{273F48EB-C247-1AE0-3C06-1E09FCC593D3}"/>
          </ac:picMkLst>
        </pc:picChg>
        <pc:picChg chg="mod">
          <ac:chgData name="Smruti Ranjan Sarangi" userId="e0ea421f-ad6a-4d5d-9997-e211934aa2e5" providerId="ADAL" clId="{62534F3F-D116-41CD-9820-8154AE5C293A}" dt="2023-04-09T10:29:20.121" v="4303" actId="1076"/>
          <ac:picMkLst>
            <pc:docMk/>
            <pc:sldMk cId="3660057315" sldId="325"/>
            <ac:picMk id="8" creationId="{4EE78CAA-418A-5E81-8F3E-8D77DF700BD8}"/>
          </ac:picMkLst>
        </pc:picChg>
        <pc:picChg chg="add del mod">
          <ac:chgData name="Smruti Ranjan Sarangi" userId="e0ea421f-ad6a-4d5d-9997-e211934aa2e5" providerId="ADAL" clId="{62534F3F-D116-41CD-9820-8154AE5C293A}" dt="2023-04-09T10:45:49.880" v="4499" actId="478"/>
          <ac:picMkLst>
            <pc:docMk/>
            <pc:sldMk cId="3660057315" sldId="325"/>
            <ac:picMk id="16" creationId="{1E35680E-3F39-2AB7-52F1-C84279E7A762}"/>
          </ac:picMkLst>
        </pc:picChg>
        <pc:picChg chg="add mod ord">
          <ac:chgData name="Smruti Ranjan Sarangi" userId="e0ea421f-ad6a-4d5d-9997-e211934aa2e5" providerId="ADAL" clId="{62534F3F-D116-41CD-9820-8154AE5C293A}" dt="2023-04-09T10:46:51.742" v="4507" actId="1076"/>
          <ac:picMkLst>
            <pc:docMk/>
            <pc:sldMk cId="3660057315" sldId="325"/>
            <ac:picMk id="17" creationId="{686493DF-B423-F28A-3979-BAFAE85E9A1E}"/>
          </ac:picMkLst>
        </pc:picChg>
      </pc:sldChg>
      <pc:sldChg chg="addSp delSp modSp new del mod delAnim modAnim">
        <pc:chgData name="Smruti Ranjan Sarangi" userId="e0ea421f-ad6a-4d5d-9997-e211934aa2e5" providerId="ADAL" clId="{62534F3F-D116-41CD-9820-8154AE5C293A}" dt="2023-04-08T17:09:59.181" v="2249" actId="47"/>
        <pc:sldMkLst>
          <pc:docMk/>
          <pc:sldMk cId="2189685541" sldId="326"/>
        </pc:sldMkLst>
        <pc:spChg chg="mod">
          <ac:chgData name="Smruti Ranjan Sarangi" userId="e0ea421f-ad6a-4d5d-9997-e211934aa2e5" providerId="ADAL" clId="{62534F3F-D116-41CD-9820-8154AE5C293A}" dt="2023-04-08T11:02:47.847" v="934" actId="20577"/>
          <ac:spMkLst>
            <pc:docMk/>
            <pc:sldMk cId="2189685541" sldId="326"/>
            <ac:spMk id="2" creationId="{60F29194-AF60-D3D7-04E8-62B032FD9124}"/>
          </ac:spMkLst>
        </pc:spChg>
        <pc:spChg chg="mod">
          <ac:chgData name="Smruti Ranjan Sarangi" userId="e0ea421f-ad6a-4d5d-9997-e211934aa2e5" providerId="ADAL" clId="{62534F3F-D116-41CD-9820-8154AE5C293A}" dt="2023-04-08T11:03:56.190" v="935" actId="14100"/>
          <ac:spMkLst>
            <pc:docMk/>
            <pc:sldMk cId="2189685541" sldId="326"/>
            <ac:spMk id="3" creationId="{0A1C28E8-9E24-D3B5-886C-7774ED49670A}"/>
          </ac:spMkLst>
        </pc:spChg>
        <pc:spChg chg="add del mod">
          <ac:chgData name="Smruti Ranjan Sarangi" userId="e0ea421f-ad6a-4d5d-9997-e211934aa2e5" providerId="ADAL" clId="{62534F3F-D116-41CD-9820-8154AE5C293A}" dt="2023-04-08T17:09:57.094" v="2248" actId="21"/>
          <ac:spMkLst>
            <pc:docMk/>
            <pc:sldMk cId="2189685541" sldId="326"/>
            <ac:spMk id="7" creationId="{53EEF450-0BFE-6B0D-BD1F-2B673801764B}"/>
          </ac:spMkLst>
        </pc:spChg>
        <pc:picChg chg="add del mod">
          <ac:chgData name="Smruti Ranjan Sarangi" userId="e0ea421f-ad6a-4d5d-9997-e211934aa2e5" providerId="ADAL" clId="{62534F3F-D116-41CD-9820-8154AE5C293A}" dt="2023-04-08T17:09:57.094" v="2248" actId="21"/>
          <ac:picMkLst>
            <pc:docMk/>
            <pc:sldMk cId="2189685541" sldId="326"/>
            <ac:picMk id="6" creationId="{08152FD0-FE9F-ACE8-B824-E70E3B236B34}"/>
          </ac:picMkLst>
        </pc:picChg>
      </pc:sldChg>
      <pc:sldChg chg="addSp delSp modSp add mod ord">
        <pc:chgData name="Smruti Ranjan Sarangi" userId="e0ea421f-ad6a-4d5d-9997-e211934aa2e5" providerId="ADAL" clId="{62534F3F-D116-41CD-9820-8154AE5C293A}" dt="2023-04-15T05:32:12.342" v="9302" actId="478"/>
        <pc:sldMkLst>
          <pc:docMk/>
          <pc:sldMk cId="4036609812" sldId="327"/>
        </pc:sldMkLst>
        <pc:spChg chg="mod">
          <ac:chgData name="Smruti Ranjan Sarangi" userId="e0ea421f-ad6a-4d5d-9997-e211934aa2e5" providerId="ADAL" clId="{62534F3F-D116-41CD-9820-8154AE5C293A}" dt="2023-04-09T12:07:32.062" v="5352" actId="20577"/>
          <ac:spMkLst>
            <pc:docMk/>
            <pc:sldMk cId="4036609812" sldId="327"/>
            <ac:spMk id="2" creationId="{220B9465-ACC7-48A5-B8D1-2BA266DD49EB}"/>
          </ac:spMkLst>
        </pc:spChg>
        <pc:spChg chg="add mod">
          <ac:chgData name="Smruti Ranjan Sarangi" userId="e0ea421f-ad6a-4d5d-9997-e211934aa2e5" providerId="ADAL" clId="{62534F3F-D116-41CD-9820-8154AE5C293A}" dt="2023-04-09T12:12:14.754" v="5551" actId="207"/>
          <ac:spMkLst>
            <pc:docMk/>
            <pc:sldMk cId="4036609812" sldId="327"/>
            <ac:spMk id="3" creationId="{FBC4F390-6A7A-87D7-EAFE-C68FCB4BCBDB}"/>
          </ac:spMkLst>
        </pc:spChg>
        <pc:spChg chg="mod">
          <ac:chgData name="Smruti Ranjan Sarangi" userId="e0ea421f-ad6a-4d5d-9997-e211934aa2e5" providerId="ADAL" clId="{62534F3F-D116-41CD-9820-8154AE5C293A}" dt="2023-04-09T12:25:53.814" v="5710" actId="207"/>
          <ac:spMkLst>
            <pc:docMk/>
            <pc:sldMk cId="4036609812" sldId="327"/>
            <ac:spMk id="6" creationId="{48919C8F-2BEA-FCE2-8DC2-6F156616037B}"/>
          </ac:spMkLst>
        </pc:spChg>
        <pc:spChg chg="mod">
          <ac:chgData name="Smruti Ranjan Sarangi" userId="e0ea421f-ad6a-4d5d-9997-e211934aa2e5" providerId="ADAL" clId="{62534F3F-D116-41CD-9820-8154AE5C293A}" dt="2023-04-15T05:21:59.665" v="8963" actId="1076"/>
          <ac:spMkLst>
            <pc:docMk/>
            <pc:sldMk cId="4036609812" sldId="327"/>
            <ac:spMk id="11" creationId="{689EA4AD-7F6B-EA61-006A-B888792FAEAC}"/>
          </ac:spMkLst>
        </pc:spChg>
        <pc:spChg chg="add mod">
          <ac:chgData name="Smruti Ranjan Sarangi" userId="e0ea421f-ad6a-4d5d-9997-e211934aa2e5" providerId="ADAL" clId="{62534F3F-D116-41CD-9820-8154AE5C293A}" dt="2023-04-15T05:24:45.283" v="9088" actId="207"/>
          <ac:spMkLst>
            <pc:docMk/>
            <pc:sldMk cId="4036609812" sldId="327"/>
            <ac:spMk id="15" creationId="{CC527597-3AA1-E2FB-2605-B7F16500C458}"/>
          </ac:spMkLst>
        </pc:spChg>
        <pc:spChg chg="add del">
          <ac:chgData name="Smruti Ranjan Sarangi" userId="e0ea421f-ad6a-4d5d-9997-e211934aa2e5" providerId="ADAL" clId="{62534F3F-D116-41CD-9820-8154AE5C293A}" dt="2023-04-15T05:32:12.342" v="9302" actId="478"/>
          <ac:spMkLst>
            <pc:docMk/>
            <pc:sldMk cId="4036609812" sldId="327"/>
            <ac:spMk id="16" creationId="{A286BDA3-59FD-4BDB-64DA-94B057B63389}"/>
          </ac:spMkLst>
        </pc:spChg>
        <pc:picChg chg="mod">
          <ac:chgData name="Smruti Ranjan Sarangi" userId="e0ea421f-ad6a-4d5d-9997-e211934aa2e5" providerId="ADAL" clId="{62534F3F-D116-41CD-9820-8154AE5C293A}" dt="2023-04-09T12:05:57.708" v="5280" actId="1076"/>
          <ac:picMkLst>
            <pc:docMk/>
            <pc:sldMk cId="4036609812" sldId="327"/>
            <ac:picMk id="7" creationId="{F4C5297C-59A1-8ED7-D03D-160FB19B0A90}"/>
          </ac:picMkLst>
        </pc:picChg>
        <pc:picChg chg="mod">
          <ac:chgData name="Smruti Ranjan Sarangi" userId="e0ea421f-ad6a-4d5d-9997-e211934aa2e5" providerId="ADAL" clId="{62534F3F-D116-41CD-9820-8154AE5C293A}" dt="2023-04-15T05:21:59.665" v="8963" actId="1076"/>
          <ac:picMkLst>
            <pc:docMk/>
            <pc:sldMk cId="4036609812" sldId="327"/>
            <ac:picMk id="12" creationId="{004EB53A-C174-EF8F-9A0A-EDB0C979EDA9}"/>
          </ac:picMkLst>
        </pc:picChg>
      </pc:sldChg>
      <pc:sldChg chg="addSp delSp 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4222184799" sldId="327"/>
        </pc:sldMkLst>
        <pc:spChg chg="mod">
          <ac:chgData name="Smruti Ranjan Sarangi" userId="e0ea421f-ad6a-4d5d-9997-e211934aa2e5" providerId="ADAL" clId="{62534F3F-D116-41CD-9820-8154AE5C293A}" dt="2023-04-08T11:37:35.281" v="1177" actId="1076"/>
          <ac:spMkLst>
            <pc:docMk/>
            <pc:sldMk cId="4222184799" sldId="327"/>
            <ac:spMk id="2" creationId="{220B9465-ACC7-48A5-B8D1-2BA266DD49EB}"/>
          </ac:spMkLst>
        </pc:spChg>
        <pc:spChg chg="del">
          <ac:chgData name="Smruti Ranjan Sarangi" userId="e0ea421f-ad6a-4d5d-9997-e211934aa2e5" providerId="ADAL" clId="{62534F3F-D116-41CD-9820-8154AE5C293A}" dt="2023-04-08T11:36:17.421" v="1169" actId="478"/>
          <ac:spMkLst>
            <pc:docMk/>
            <pc:sldMk cId="4222184799" sldId="327"/>
            <ac:spMk id="3" creationId="{A57D4395-8A4B-8318-11A5-2497924E8A7C}"/>
          </ac:spMkLst>
        </pc:spChg>
        <pc:spChg chg="add mod">
          <ac:chgData name="Smruti Ranjan Sarangi" userId="e0ea421f-ad6a-4d5d-9997-e211934aa2e5" providerId="ADAL" clId="{62534F3F-D116-41CD-9820-8154AE5C293A}" dt="2023-04-08T11:38:27.863" v="1191" actId="20577"/>
          <ac:spMkLst>
            <pc:docMk/>
            <pc:sldMk cId="4222184799" sldId="327"/>
            <ac:spMk id="6" creationId="{48919C8F-2BEA-FCE2-8DC2-6F156616037B}"/>
          </ac:spMkLst>
        </pc:spChg>
        <pc:picChg chg="add mod">
          <ac:chgData name="Smruti Ranjan Sarangi" userId="e0ea421f-ad6a-4d5d-9997-e211934aa2e5" providerId="ADAL" clId="{62534F3F-D116-41CD-9820-8154AE5C293A}" dt="2023-04-08T11:38:12.386" v="1187" actId="1076"/>
          <ac:picMkLst>
            <pc:docMk/>
            <pc:sldMk cId="4222184799" sldId="327"/>
            <ac:picMk id="7" creationId="{F4C5297C-59A1-8ED7-D03D-160FB19B0A90}"/>
          </ac:picMkLst>
        </pc:picChg>
      </pc:sldChg>
      <pc:sldChg chg="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1317403179" sldId="328"/>
        </pc:sldMkLst>
        <pc:spChg chg="mod">
          <ac:chgData name="Smruti Ranjan Sarangi" userId="e0ea421f-ad6a-4d5d-9997-e211934aa2e5" providerId="ADAL" clId="{62534F3F-D116-41CD-9820-8154AE5C293A}" dt="2023-04-08T11:39:39.120" v="1204" actId="20577"/>
          <ac:spMkLst>
            <pc:docMk/>
            <pc:sldMk cId="1317403179" sldId="328"/>
            <ac:spMk id="2" creationId="{0A6F6408-0597-C269-F21F-55AB0F18B8E7}"/>
          </ac:spMkLst>
        </pc:spChg>
      </pc:sldChg>
      <pc:sldChg chg="addSp delSp modSp add mod">
        <pc:chgData name="Smruti Ranjan Sarangi" userId="e0ea421f-ad6a-4d5d-9997-e211934aa2e5" providerId="ADAL" clId="{62534F3F-D116-41CD-9820-8154AE5C293A}" dt="2023-04-09T13:04:07.226" v="6516" actId="1076"/>
        <pc:sldMkLst>
          <pc:docMk/>
          <pc:sldMk cId="4252406010" sldId="328"/>
        </pc:sldMkLst>
        <pc:spChg chg="mod">
          <ac:chgData name="Smruti Ranjan Sarangi" userId="e0ea421f-ad6a-4d5d-9997-e211934aa2e5" providerId="ADAL" clId="{62534F3F-D116-41CD-9820-8154AE5C293A}" dt="2023-04-09T04:31:40.636" v="4235" actId="20577"/>
          <ac:spMkLst>
            <pc:docMk/>
            <pc:sldMk cId="4252406010" sldId="328"/>
            <ac:spMk id="2" creationId="{0A6F6408-0597-C269-F21F-55AB0F18B8E7}"/>
          </ac:spMkLst>
        </pc:spChg>
        <pc:spChg chg="del">
          <ac:chgData name="Smruti Ranjan Sarangi" userId="e0ea421f-ad6a-4d5d-9997-e211934aa2e5" providerId="ADAL" clId="{62534F3F-D116-41CD-9820-8154AE5C293A}" dt="2023-04-09T12:17:14.399" v="5699" actId="478"/>
          <ac:spMkLst>
            <pc:docMk/>
            <pc:sldMk cId="4252406010" sldId="328"/>
            <ac:spMk id="3" creationId="{E2BAA532-0275-0961-6380-4C614ED55414}"/>
          </ac:spMkLst>
        </pc:spChg>
        <pc:spChg chg="add mod">
          <ac:chgData name="Smruti Ranjan Sarangi" userId="e0ea421f-ad6a-4d5d-9997-e211934aa2e5" providerId="ADAL" clId="{62534F3F-D116-41CD-9820-8154AE5C293A}" dt="2023-04-09T13:03:31.658" v="6501" actId="1076"/>
          <ac:spMkLst>
            <pc:docMk/>
            <pc:sldMk cId="4252406010" sldId="328"/>
            <ac:spMk id="6" creationId="{6D07E43B-34DB-D1F6-748B-273BB83133C6}"/>
          </ac:spMkLst>
        </pc:spChg>
        <pc:spChg chg="add del mod">
          <ac:chgData name="Smruti Ranjan Sarangi" userId="e0ea421f-ad6a-4d5d-9997-e211934aa2e5" providerId="ADAL" clId="{62534F3F-D116-41CD-9820-8154AE5C293A}" dt="2023-04-09T13:02:05.990" v="6488" actId="478"/>
          <ac:spMkLst>
            <pc:docMk/>
            <pc:sldMk cId="4252406010" sldId="328"/>
            <ac:spMk id="12" creationId="{CA3E2D0C-5D88-0EE5-3DD9-CF58E51F156F}"/>
          </ac:spMkLst>
        </pc:spChg>
        <pc:spChg chg="add mod">
          <ac:chgData name="Smruti Ranjan Sarangi" userId="e0ea421f-ad6a-4d5d-9997-e211934aa2e5" providerId="ADAL" clId="{62534F3F-D116-41CD-9820-8154AE5C293A}" dt="2023-04-09T13:04:04.104" v="6514" actId="1076"/>
          <ac:spMkLst>
            <pc:docMk/>
            <pc:sldMk cId="4252406010" sldId="328"/>
            <ac:spMk id="16" creationId="{6A912E7A-F907-6460-911D-8CCB2B870C76}"/>
          </ac:spMkLst>
        </pc:spChg>
        <pc:spChg chg="add mod">
          <ac:chgData name="Smruti Ranjan Sarangi" userId="e0ea421f-ad6a-4d5d-9997-e211934aa2e5" providerId="ADAL" clId="{62534F3F-D116-41CD-9820-8154AE5C293A}" dt="2023-04-09T13:04:07.226" v="6516" actId="1076"/>
          <ac:spMkLst>
            <pc:docMk/>
            <pc:sldMk cId="4252406010" sldId="328"/>
            <ac:spMk id="17" creationId="{B5065C24-5ADF-17DD-0C93-4261D8E2BD3F}"/>
          </ac:spMkLst>
        </pc:spChg>
        <pc:picChg chg="add mod">
          <ac:chgData name="Smruti Ranjan Sarangi" userId="e0ea421f-ad6a-4d5d-9997-e211934aa2e5" providerId="ADAL" clId="{62534F3F-D116-41CD-9820-8154AE5C293A}" dt="2023-04-09T13:03:24.392" v="6498" actId="1076"/>
          <ac:picMkLst>
            <pc:docMk/>
            <pc:sldMk cId="4252406010" sldId="328"/>
            <ac:picMk id="14" creationId="{2137D899-BFE6-0F6C-09AF-3AD5860A4684}"/>
          </ac:picMkLst>
        </pc:picChg>
        <pc:picChg chg="add mod">
          <ac:chgData name="Smruti Ranjan Sarangi" userId="e0ea421f-ad6a-4d5d-9997-e211934aa2e5" providerId="ADAL" clId="{62534F3F-D116-41CD-9820-8154AE5C293A}" dt="2023-04-09T13:03:28.093" v="6500" actId="1076"/>
          <ac:picMkLst>
            <pc:docMk/>
            <pc:sldMk cId="4252406010" sldId="328"/>
            <ac:picMk id="15" creationId="{5E3E434A-44F1-6E1F-1737-E9C0B123E995}"/>
          </ac:picMkLst>
        </pc:picChg>
        <pc:cxnChg chg="add del mod">
          <ac:chgData name="Smruti Ranjan Sarangi" userId="e0ea421f-ad6a-4d5d-9997-e211934aa2e5" providerId="ADAL" clId="{62534F3F-D116-41CD-9820-8154AE5C293A}" dt="2023-04-09T13:00:57.216" v="6481" actId="478"/>
          <ac:cxnSpMkLst>
            <pc:docMk/>
            <pc:sldMk cId="4252406010" sldId="328"/>
            <ac:cxnSpMk id="8" creationId="{BF4F5C41-B45C-CBE7-D6D3-C9F463B80034}"/>
          </ac:cxnSpMkLst>
        </pc:cxnChg>
      </pc:sldChg>
      <pc:sldChg chg="addSp modSp new mod">
        <pc:chgData name="Smruti Ranjan Sarangi" userId="e0ea421f-ad6a-4d5d-9997-e211934aa2e5" providerId="ADAL" clId="{62534F3F-D116-41CD-9820-8154AE5C293A}" dt="2023-04-08T17:09:34.405" v="2198" actId="1076"/>
        <pc:sldMkLst>
          <pc:docMk/>
          <pc:sldMk cId="3105459918" sldId="329"/>
        </pc:sldMkLst>
        <pc:spChg chg="mod">
          <ac:chgData name="Smruti Ranjan Sarangi" userId="e0ea421f-ad6a-4d5d-9997-e211934aa2e5" providerId="ADAL" clId="{62534F3F-D116-41CD-9820-8154AE5C293A}" dt="2023-04-08T12:30:04.329" v="1890" actId="1076"/>
          <ac:spMkLst>
            <pc:docMk/>
            <pc:sldMk cId="3105459918" sldId="329"/>
            <ac:spMk id="2" creationId="{863BCBDF-2136-F893-B766-9283AACA0887}"/>
          </ac:spMkLst>
        </pc:spChg>
        <pc:spChg chg="mod">
          <ac:chgData name="Smruti Ranjan Sarangi" userId="e0ea421f-ad6a-4d5d-9997-e211934aa2e5" providerId="ADAL" clId="{62534F3F-D116-41CD-9820-8154AE5C293A}" dt="2023-04-08T17:09:27.587" v="2197" actId="1076"/>
          <ac:spMkLst>
            <pc:docMk/>
            <pc:sldMk cId="3105459918" sldId="329"/>
            <ac:spMk id="3" creationId="{DFA5DB6F-07B7-871D-7057-90BA9B9075DD}"/>
          </ac:spMkLst>
        </pc:spChg>
        <pc:picChg chg="add mod ord">
          <ac:chgData name="Smruti Ranjan Sarangi" userId="e0ea421f-ad6a-4d5d-9997-e211934aa2e5" providerId="ADAL" clId="{62534F3F-D116-41CD-9820-8154AE5C293A}" dt="2023-04-08T17:09:34.405" v="2198" actId="1076"/>
          <ac:picMkLst>
            <pc:docMk/>
            <pc:sldMk cId="3105459918" sldId="329"/>
            <ac:picMk id="6" creationId="{16399D1D-D3F8-8EEA-EF1B-E48CF0429A62}"/>
          </ac:picMkLst>
        </pc:picChg>
      </pc:sldChg>
      <pc:sldChg chg="addSp delSp modSp new mod modAnim">
        <pc:chgData name="Smruti Ranjan Sarangi" userId="e0ea421f-ad6a-4d5d-9997-e211934aa2e5" providerId="ADAL" clId="{62534F3F-D116-41CD-9820-8154AE5C293A}" dt="2023-04-08T19:30:34.629" v="2901" actId="1076"/>
        <pc:sldMkLst>
          <pc:docMk/>
          <pc:sldMk cId="3519719107" sldId="330"/>
        </pc:sldMkLst>
        <pc:spChg chg="mod">
          <ac:chgData name="Smruti Ranjan Sarangi" userId="e0ea421f-ad6a-4d5d-9997-e211934aa2e5" providerId="ADAL" clId="{62534F3F-D116-41CD-9820-8154AE5C293A}" dt="2023-04-08T19:30:34.629" v="2901" actId="1076"/>
          <ac:spMkLst>
            <pc:docMk/>
            <pc:sldMk cId="3519719107" sldId="330"/>
            <ac:spMk id="2" creationId="{187CCF84-CCBC-4687-1CCC-A8F947A2F63E}"/>
          </ac:spMkLst>
        </pc:spChg>
        <pc:spChg chg="del mod">
          <ac:chgData name="Smruti Ranjan Sarangi" userId="e0ea421f-ad6a-4d5d-9997-e211934aa2e5" providerId="ADAL" clId="{62534F3F-D116-41CD-9820-8154AE5C293A}" dt="2023-04-08T17:13:16.049" v="2255" actId="478"/>
          <ac:spMkLst>
            <pc:docMk/>
            <pc:sldMk cId="3519719107" sldId="330"/>
            <ac:spMk id="3" creationId="{06EF7DD5-C26A-F8C3-20DD-5CF09221D002}"/>
          </ac:spMkLst>
        </pc:spChg>
        <pc:spChg chg="add mod">
          <ac:chgData name="Smruti Ranjan Sarangi" userId="e0ea421f-ad6a-4d5d-9997-e211934aa2e5" providerId="ADAL" clId="{62534F3F-D116-41CD-9820-8154AE5C293A}" dt="2023-04-08T17:10:04.460" v="2251" actId="1076"/>
          <ac:spMkLst>
            <pc:docMk/>
            <pc:sldMk cId="3519719107" sldId="330"/>
            <ac:spMk id="7" creationId="{E5CB439B-6670-151B-F62D-C3A8E3865A52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8" creationId="{E1658FF5-725A-7472-E45B-97330C46C797}"/>
          </ac:spMkLst>
        </pc:spChg>
        <pc:spChg chg="add mod">
          <ac:chgData name="Smruti Ranjan Sarangi" userId="e0ea421f-ad6a-4d5d-9997-e211934aa2e5" providerId="ADAL" clId="{62534F3F-D116-41CD-9820-8154AE5C293A}" dt="2023-04-08T17:17:34.493" v="2437" actId="20577"/>
          <ac:spMkLst>
            <pc:docMk/>
            <pc:sldMk cId="3519719107" sldId="330"/>
            <ac:spMk id="9" creationId="{D08FBA50-CC95-D7B4-2285-E788F82BC00C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0" creationId="{4B9EEB1E-B54C-3019-2D11-D279627B8B1F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1" creationId="{2992EAC6-D01F-C6E0-2C42-187CCB99E73B}"/>
          </ac:spMkLst>
        </pc:spChg>
        <pc:spChg chg="add mod">
          <ac:chgData name="Smruti Ranjan Sarangi" userId="e0ea421f-ad6a-4d5d-9997-e211934aa2e5" providerId="ADAL" clId="{62534F3F-D116-41CD-9820-8154AE5C293A}" dt="2023-04-08T17:17:35.415" v="2438" actId="20577"/>
          <ac:spMkLst>
            <pc:docMk/>
            <pc:sldMk cId="3519719107" sldId="330"/>
            <ac:spMk id="12" creationId="{2407BA1E-ED6E-9A00-A478-306E19A17168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3" creationId="{39C09CD1-462A-A4DB-90DE-1152D312702F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4" creationId="{394D75E8-6BF6-CE70-96F7-ACD8B412BF04}"/>
          </ac:spMkLst>
        </pc:spChg>
        <pc:spChg chg="add mod">
          <ac:chgData name="Smruti Ranjan Sarangi" userId="e0ea421f-ad6a-4d5d-9997-e211934aa2e5" providerId="ADAL" clId="{62534F3F-D116-41CD-9820-8154AE5C293A}" dt="2023-04-08T17:17:36.305" v="2439" actId="20577"/>
          <ac:spMkLst>
            <pc:docMk/>
            <pc:sldMk cId="3519719107" sldId="330"/>
            <ac:spMk id="15" creationId="{1CF4873D-E40C-B1CE-AFF9-92B0E701B118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6" creationId="{40E878FE-AE97-16F1-FFC3-261A304CA379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7" creationId="{4A6DEC20-1DAC-4799-5486-2C087CEB75DA}"/>
          </ac:spMkLst>
        </pc:spChg>
        <pc:spChg chg="add mod">
          <ac:chgData name="Smruti Ranjan Sarangi" userId="e0ea421f-ad6a-4d5d-9997-e211934aa2e5" providerId="ADAL" clId="{62534F3F-D116-41CD-9820-8154AE5C293A}" dt="2023-04-08T17:17:37.089" v="2440" actId="20577"/>
          <ac:spMkLst>
            <pc:docMk/>
            <pc:sldMk cId="3519719107" sldId="330"/>
            <ac:spMk id="18" creationId="{F556249C-4AAC-EFEF-C373-141E502A7FCA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9" creationId="{AF4442CC-2FC3-DD61-C05C-D1FCF414B493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20" creationId="{5D7E6680-7831-7F68-1CA3-6491FF476ADD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21" creationId="{00E98E9C-33BA-85C8-ADFA-E8B0325BA274}"/>
          </ac:spMkLst>
        </pc:spChg>
        <pc:spChg chg="add del mod">
          <ac:chgData name="Smruti Ranjan Sarangi" userId="e0ea421f-ad6a-4d5d-9997-e211934aa2e5" providerId="ADAL" clId="{62534F3F-D116-41CD-9820-8154AE5C293A}" dt="2023-04-08T17:13:46.441" v="2267" actId="478"/>
          <ac:spMkLst>
            <pc:docMk/>
            <pc:sldMk cId="3519719107" sldId="330"/>
            <ac:spMk id="22" creationId="{E2AA5F5D-C55C-7109-5831-8B4BF23D91F1}"/>
          </ac:spMkLst>
        </pc:spChg>
        <pc:spChg chg="add del mod">
          <ac:chgData name="Smruti Ranjan Sarangi" userId="e0ea421f-ad6a-4d5d-9997-e211934aa2e5" providerId="ADAL" clId="{62534F3F-D116-41CD-9820-8154AE5C293A}" dt="2023-04-08T17:13:46.441" v="2267" actId="478"/>
          <ac:spMkLst>
            <pc:docMk/>
            <pc:sldMk cId="3519719107" sldId="330"/>
            <ac:spMk id="23" creationId="{76181484-0DB1-8E8A-78DD-08CECE0B610D}"/>
          </ac:spMkLst>
        </pc:spChg>
        <pc:spChg chg="add mod">
          <ac:chgData name="Smruti Ranjan Sarangi" userId="e0ea421f-ad6a-4d5d-9997-e211934aa2e5" providerId="ADAL" clId="{62534F3F-D116-41CD-9820-8154AE5C293A}" dt="2023-04-08T17:16:06.918" v="2331" actId="13822"/>
          <ac:spMkLst>
            <pc:docMk/>
            <pc:sldMk cId="3519719107" sldId="330"/>
            <ac:spMk id="24" creationId="{0CFF7F6D-49AF-6893-B9BA-A22E763EE994}"/>
          </ac:spMkLst>
        </pc:spChg>
        <pc:spChg chg="add mod">
          <ac:chgData name="Smruti Ranjan Sarangi" userId="e0ea421f-ad6a-4d5d-9997-e211934aa2e5" providerId="ADAL" clId="{62534F3F-D116-41CD-9820-8154AE5C293A}" dt="2023-04-08T17:15:38.271" v="2329" actId="1076"/>
          <ac:spMkLst>
            <pc:docMk/>
            <pc:sldMk cId="3519719107" sldId="330"/>
            <ac:spMk id="36" creationId="{36C4C0BA-0C38-D20B-3A62-743E1EEA717F}"/>
          </ac:spMkLst>
        </pc:spChg>
        <pc:spChg chg="add mod">
          <ac:chgData name="Smruti Ranjan Sarangi" userId="e0ea421f-ad6a-4d5d-9997-e211934aa2e5" providerId="ADAL" clId="{62534F3F-D116-41CD-9820-8154AE5C293A}" dt="2023-04-08T17:17:05.634" v="2405" actId="207"/>
          <ac:spMkLst>
            <pc:docMk/>
            <pc:sldMk cId="3519719107" sldId="330"/>
            <ac:spMk id="37" creationId="{F78296CB-6220-7AFD-B538-B40883596205}"/>
          </ac:spMkLst>
        </pc:spChg>
        <pc:spChg chg="add mod">
          <ac:chgData name="Smruti Ranjan Sarangi" userId="e0ea421f-ad6a-4d5d-9997-e211934aa2e5" providerId="ADAL" clId="{62534F3F-D116-41CD-9820-8154AE5C293A}" dt="2023-04-08T17:17:46.704" v="2442" actId="113"/>
          <ac:spMkLst>
            <pc:docMk/>
            <pc:sldMk cId="3519719107" sldId="330"/>
            <ac:spMk id="38" creationId="{000D94FD-2C04-1874-4EF5-8B845C5A7BE0}"/>
          </ac:spMkLst>
        </pc:spChg>
        <pc:spChg chg="add mod">
          <ac:chgData name="Smruti Ranjan Sarangi" userId="e0ea421f-ad6a-4d5d-9997-e211934aa2e5" providerId="ADAL" clId="{62534F3F-D116-41CD-9820-8154AE5C293A}" dt="2023-04-08T19:21:07.076" v="2509" actId="20577"/>
          <ac:spMkLst>
            <pc:docMk/>
            <pc:sldMk cId="3519719107" sldId="330"/>
            <ac:spMk id="39" creationId="{1F56AE4A-A43A-7F68-8C35-85213DBA1FAA}"/>
          </ac:spMkLst>
        </pc:spChg>
        <pc:spChg chg="add mod">
          <ac:chgData name="Smruti Ranjan Sarangi" userId="e0ea421f-ad6a-4d5d-9997-e211934aa2e5" providerId="ADAL" clId="{62534F3F-D116-41CD-9820-8154AE5C293A}" dt="2023-04-08T19:21:03.540" v="2508" actId="1076"/>
          <ac:spMkLst>
            <pc:docMk/>
            <pc:sldMk cId="3519719107" sldId="330"/>
            <ac:spMk id="40" creationId="{3436CFA2-1616-9ADD-F765-4230D7063D07}"/>
          </ac:spMkLst>
        </pc:spChg>
        <pc:spChg chg="add mod">
          <ac:chgData name="Smruti Ranjan Sarangi" userId="e0ea421f-ad6a-4d5d-9997-e211934aa2e5" providerId="ADAL" clId="{62534F3F-D116-41CD-9820-8154AE5C293A}" dt="2023-04-08T19:21:17.513" v="2512" actId="20577"/>
          <ac:spMkLst>
            <pc:docMk/>
            <pc:sldMk cId="3519719107" sldId="330"/>
            <ac:spMk id="41" creationId="{E3C277BC-7E2B-8002-B98A-B0490C14FA97}"/>
          </ac:spMkLst>
        </pc:spChg>
        <pc:spChg chg="add mod">
          <ac:chgData name="Smruti Ranjan Sarangi" userId="e0ea421f-ad6a-4d5d-9997-e211934aa2e5" providerId="ADAL" clId="{62534F3F-D116-41CD-9820-8154AE5C293A}" dt="2023-04-08T19:21:29.697" v="2516" actId="20577"/>
          <ac:spMkLst>
            <pc:docMk/>
            <pc:sldMk cId="3519719107" sldId="330"/>
            <ac:spMk id="42" creationId="{E86E27F4-019D-3F48-ABAB-E4D59D8F2787}"/>
          </ac:spMkLst>
        </pc:spChg>
        <pc:spChg chg="add mod">
          <ac:chgData name="Smruti Ranjan Sarangi" userId="e0ea421f-ad6a-4d5d-9997-e211934aa2e5" providerId="ADAL" clId="{62534F3F-D116-41CD-9820-8154AE5C293A}" dt="2023-04-08T19:21:48.621" v="2531" actId="20577"/>
          <ac:spMkLst>
            <pc:docMk/>
            <pc:sldMk cId="3519719107" sldId="330"/>
            <ac:spMk id="43" creationId="{4A16BC3F-8ED7-6488-93EC-5EC11F8AA1EE}"/>
          </ac:spMkLst>
        </pc:spChg>
        <pc:spChg chg="add mod">
          <ac:chgData name="Smruti Ranjan Sarangi" userId="e0ea421f-ad6a-4d5d-9997-e211934aa2e5" providerId="ADAL" clId="{62534F3F-D116-41CD-9820-8154AE5C293A}" dt="2023-04-08T19:25:28.433" v="2734" actId="13822"/>
          <ac:spMkLst>
            <pc:docMk/>
            <pc:sldMk cId="3519719107" sldId="330"/>
            <ac:spMk id="44" creationId="{B5FCAFEE-CD9B-1227-2F25-B2E833ED0142}"/>
          </ac:spMkLst>
        </pc:spChg>
        <pc:spChg chg="add">
          <ac:chgData name="Smruti Ranjan Sarangi" userId="e0ea421f-ad6a-4d5d-9997-e211934aa2e5" providerId="ADAL" clId="{62534F3F-D116-41CD-9820-8154AE5C293A}" dt="2023-04-08T19:29:20.072" v="2843" actId="11529"/>
          <ac:spMkLst>
            <pc:docMk/>
            <pc:sldMk cId="3519719107" sldId="330"/>
            <ac:spMk id="45" creationId="{4B0B64C4-C02D-CA25-8940-5FA2A5AD40E3}"/>
          </ac:spMkLst>
        </pc:spChg>
        <pc:spChg chg="add del mod">
          <ac:chgData name="Smruti Ranjan Sarangi" userId="e0ea421f-ad6a-4d5d-9997-e211934aa2e5" providerId="ADAL" clId="{62534F3F-D116-41CD-9820-8154AE5C293A}" dt="2023-04-08T19:30:16.935" v="2860" actId="478"/>
          <ac:spMkLst>
            <pc:docMk/>
            <pc:sldMk cId="3519719107" sldId="330"/>
            <ac:spMk id="46" creationId="{93028A9B-E3BF-6B3B-2CDD-B276032C7842}"/>
          </ac:spMkLst>
        </pc:spChg>
        <pc:picChg chg="add mod">
          <ac:chgData name="Smruti Ranjan Sarangi" userId="e0ea421f-ad6a-4d5d-9997-e211934aa2e5" providerId="ADAL" clId="{62534F3F-D116-41CD-9820-8154AE5C293A}" dt="2023-04-08T17:10:04.460" v="2251" actId="1076"/>
          <ac:picMkLst>
            <pc:docMk/>
            <pc:sldMk cId="3519719107" sldId="330"/>
            <ac:picMk id="6" creationId="{ACD40A56-DC7B-DEB7-AB88-A9A0FF14FF90}"/>
          </ac:picMkLst>
        </pc:picChg>
        <pc:cxnChg chg="add mod">
          <ac:chgData name="Smruti Ranjan Sarangi" userId="e0ea421f-ad6a-4d5d-9997-e211934aa2e5" providerId="ADAL" clId="{62534F3F-D116-41CD-9820-8154AE5C293A}" dt="2023-04-08T17:14:31.958" v="2279" actId="1582"/>
          <ac:cxnSpMkLst>
            <pc:docMk/>
            <pc:sldMk cId="3519719107" sldId="330"/>
            <ac:cxnSpMk id="26" creationId="{B83F11B7-C9C0-1EEF-CAF7-A7F260B628EF}"/>
          </ac:cxnSpMkLst>
        </pc:cxnChg>
        <pc:cxnChg chg="add mod">
          <ac:chgData name="Smruti Ranjan Sarangi" userId="e0ea421f-ad6a-4d5d-9997-e211934aa2e5" providerId="ADAL" clId="{62534F3F-D116-41CD-9820-8154AE5C293A}" dt="2023-04-08T17:14:39.347" v="2282" actId="14100"/>
          <ac:cxnSpMkLst>
            <pc:docMk/>
            <pc:sldMk cId="3519719107" sldId="330"/>
            <ac:cxnSpMk id="27" creationId="{70EA0244-8962-C387-3728-7D6DC9DBEA37}"/>
          </ac:cxnSpMkLst>
        </pc:cxnChg>
        <pc:cxnChg chg="add mod">
          <ac:chgData name="Smruti Ranjan Sarangi" userId="e0ea421f-ad6a-4d5d-9997-e211934aa2e5" providerId="ADAL" clId="{62534F3F-D116-41CD-9820-8154AE5C293A}" dt="2023-04-08T17:14:43.860" v="2285" actId="14100"/>
          <ac:cxnSpMkLst>
            <pc:docMk/>
            <pc:sldMk cId="3519719107" sldId="330"/>
            <ac:cxnSpMk id="30" creationId="{9C0BFB63-8305-84F2-9D75-CF1A1DD7114A}"/>
          </ac:cxnSpMkLst>
        </pc:cxnChg>
        <pc:cxnChg chg="add mod">
          <ac:chgData name="Smruti Ranjan Sarangi" userId="e0ea421f-ad6a-4d5d-9997-e211934aa2e5" providerId="ADAL" clId="{62534F3F-D116-41CD-9820-8154AE5C293A}" dt="2023-04-08T17:14:50.728" v="2289" actId="14100"/>
          <ac:cxnSpMkLst>
            <pc:docMk/>
            <pc:sldMk cId="3519719107" sldId="330"/>
            <ac:cxnSpMk id="33" creationId="{D46FE8B4-B48D-EA55-3B12-5B86375D9DA0}"/>
          </ac:cxnSpMkLst>
        </pc:cxnChg>
      </pc:sldChg>
      <pc:sldChg chg="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1902123018" sldId="331"/>
        </pc:sldMkLst>
        <pc:spChg chg="mod">
          <ac:chgData name="Smruti Ranjan Sarangi" userId="e0ea421f-ad6a-4d5d-9997-e211934aa2e5" providerId="ADAL" clId="{62534F3F-D116-41CD-9820-8154AE5C293A}" dt="2023-04-08T17:19:08.577" v="2486" actId="20577"/>
          <ac:spMkLst>
            <pc:docMk/>
            <pc:sldMk cId="1902123018" sldId="331"/>
            <ac:spMk id="2" creationId="{11390E63-BB42-AD1F-C470-E90553E74816}"/>
          </ac:spMkLst>
        </pc:spChg>
      </pc:sldChg>
      <pc:sldChg chg="addSp delSp modSp add mod">
        <pc:chgData name="Smruti Ranjan Sarangi" userId="e0ea421f-ad6a-4d5d-9997-e211934aa2e5" providerId="ADAL" clId="{62534F3F-D116-41CD-9820-8154AE5C293A}" dt="2023-04-09T13:07:29.784" v="6587" actId="13822"/>
        <pc:sldMkLst>
          <pc:docMk/>
          <pc:sldMk cId="3838721026" sldId="331"/>
        </pc:sldMkLst>
        <pc:spChg chg="mod">
          <ac:chgData name="Smruti Ranjan Sarangi" userId="e0ea421f-ad6a-4d5d-9997-e211934aa2e5" providerId="ADAL" clId="{62534F3F-D116-41CD-9820-8154AE5C293A}" dt="2023-04-09T13:01:07.650" v="6482" actId="20577"/>
          <ac:spMkLst>
            <pc:docMk/>
            <pc:sldMk cId="3838721026" sldId="331"/>
            <ac:spMk id="2" creationId="{11390E63-BB42-AD1F-C470-E90553E74816}"/>
          </ac:spMkLst>
        </pc:spChg>
        <pc:spChg chg="del">
          <ac:chgData name="Smruti Ranjan Sarangi" userId="e0ea421f-ad6a-4d5d-9997-e211934aa2e5" providerId="ADAL" clId="{62534F3F-D116-41CD-9820-8154AE5C293A}" dt="2023-04-09T12:57:09.876" v="6330" actId="478"/>
          <ac:spMkLst>
            <pc:docMk/>
            <pc:sldMk cId="3838721026" sldId="331"/>
            <ac:spMk id="3" creationId="{4502AECB-7A87-43AF-53D9-EE0464515881}"/>
          </ac:spMkLst>
        </pc:spChg>
        <pc:spChg chg="mod">
          <ac:chgData name="Smruti Ranjan Sarangi" userId="e0ea421f-ad6a-4d5d-9997-e211934aa2e5" providerId="ADAL" clId="{62534F3F-D116-41CD-9820-8154AE5C293A}" dt="2023-04-09T12:57:46.111" v="6346" actId="1076"/>
          <ac:spMkLst>
            <pc:docMk/>
            <pc:sldMk cId="3838721026" sldId="331"/>
            <ac:spMk id="5" creationId="{E928D679-8096-A20C-1DFA-1A6630C6F060}"/>
          </ac:spMkLst>
        </pc:spChg>
        <pc:spChg chg="add mod">
          <ac:chgData name="Smruti Ranjan Sarangi" userId="e0ea421f-ad6a-4d5d-9997-e211934aa2e5" providerId="ADAL" clId="{62534F3F-D116-41CD-9820-8154AE5C293A}" dt="2023-04-09T13:07:29.784" v="6587" actId="13822"/>
          <ac:spMkLst>
            <pc:docMk/>
            <pc:sldMk cId="3838721026" sldId="331"/>
            <ac:spMk id="7" creationId="{4C0C4443-A60A-1D20-2861-E1FEABE6B5D4}"/>
          </ac:spMkLst>
        </pc:spChg>
        <pc:graphicFrameChg chg="add del mod modGraphic">
          <ac:chgData name="Smruti Ranjan Sarangi" userId="e0ea421f-ad6a-4d5d-9997-e211934aa2e5" providerId="ADAL" clId="{62534F3F-D116-41CD-9820-8154AE5C293A}" dt="2023-04-09T12:58:43.031" v="6379" actId="478"/>
          <ac:graphicFrameMkLst>
            <pc:docMk/>
            <pc:sldMk cId="3838721026" sldId="331"/>
            <ac:graphicFrameMk id="6" creationId="{4F4D109E-E09F-6828-A90D-B946E9C26F72}"/>
          </ac:graphicFrameMkLst>
        </pc:graphicFrameChg>
      </pc:sldChg>
      <pc:sldChg chg="new">
        <pc:chgData name="Smruti Ranjan Sarangi" userId="e0ea421f-ad6a-4d5d-9997-e211934aa2e5" providerId="ADAL" clId="{62534F3F-D116-41CD-9820-8154AE5C293A}" dt="2023-04-08T17:19:17.646" v="2487" actId="680"/>
        <pc:sldMkLst>
          <pc:docMk/>
          <pc:sldMk cId="25206734" sldId="332"/>
        </pc:sldMkLst>
      </pc:sldChg>
      <pc:sldChg chg="modSp new mod">
        <pc:chgData name="Smruti Ranjan Sarangi" userId="e0ea421f-ad6a-4d5d-9997-e211934aa2e5" providerId="ADAL" clId="{62534F3F-D116-41CD-9820-8154AE5C293A}" dt="2023-04-08T19:33:10.111" v="2997" actId="14100"/>
        <pc:sldMkLst>
          <pc:docMk/>
          <pc:sldMk cId="31253313" sldId="333"/>
        </pc:sldMkLst>
        <pc:spChg chg="mod">
          <ac:chgData name="Smruti Ranjan Sarangi" userId="e0ea421f-ad6a-4d5d-9997-e211934aa2e5" providerId="ADAL" clId="{62534F3F-D116-41CD-9820-8154AE5C293A}" dt="2023-04-08T19:30:46.973" v="2919" actId="20577"/>
          <ac:spMkLst>
            <pc:docMk/>
            <pc:sldMk cId="31253313" sldId="333"/>
            <ac:spMk id="2" creationId="{D0050460-540C-74CC-D00E-4100C6044D76}"/>
          </ac:spMkLst>
        </pc:spChg>
        <pc:spChg chg="mod">
          <ac:chgData name="Smruti Ranjan Sarangi" userId="e0ea421f-ad6a-4d5d-9997-e211934aa2e5" providerId="ADAL" clId="{62534F3F-D116-41CD-9820-8154AE5C293A}" dt="2023-04-08T19:33:10.111" v="2997" actId="14100"/>
          <ac:spMkLst>
            <pc:docMk/>
            <pc:sldMk cId="31253313" sldId="333"/>
            <ac:spMk id="3" creationId="{F8188FEC-6923-733A-4A52-385F3B422C52}"/>
          </ac:spMkLst>
        </pc:spChg>
      </pc:sldChg>
      <pc:sldChg chg="addSp delSp modSp new mod setBg">
        <pc:chgData name="Smruti Ranjan Sarangi" userId="e0ea421f-ad6a-4d5d-9997-e211934aa2e5" providerId="ADAL" clId="{62534F3F-D116-41CD-9820-8154AE5C293A}" dt="2023-04-08T20:01:08.556" v="3717" actId="207"/>
        <pc:sldMkLst>
          <pc:docMk/>
          <pc:sldMk cId="520802853" sldId="334"/>
        </pc:sldMkLst>
        <pc:spChg chg="mod">
          <ac:chgData name="Smruti Ranjan Sarangi" userId="e0ea421f-ad6a-4d5d-9997-e211934aa2e5" providerId="ADAL" clId="{62534F3F-D116-41CD-9820-8154AE5C293A}" dt="2023-04-08T19:34:21.835" v="3050" actId="1038"/>
          <ac:spMkLst>
            <pc:docMk/>
            <pc:sldMk cId="520802853" sldId="334"/>
            <ac:spMk id="2" creationId="{CEA0CAAE-588E-2CA6-BEB3-C87C699AD724}"/>
          </ac:spMkLst>
        </pc:spChg>
        <pc:spChg chg="add del">
          <ac:chgData name="Smruti Ranjan Sarangi" userId="e0ea421f-ad6a-4d5d-9997-e211934aa2e5" providerId="ADAL" clId="{62534F3F-D116-41CD-9820-8154AE5C293A}" dt="2023-04-08T19:34:29.948" v="3051" actId="478"/>
          <ac:spMkLst>
            <pc:docMk/>
            <pc:sldMk cId="520802853" sldId="334"/>
            <ac:spMk id="3" creationId="{E025DC55-E686-D482-6EF1-5A09AA671F23}"/>
          </ac:spMkLst>
        </pc:spChg>
        <pc:spChg chg="mod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4" creationId="{BF5C7923-D6F8-503D-15A3-77DAA370BE20}"/>
          </ac:spMkLst>
        </pc:spChg>
        <pc:spChg chg="mod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5" creationId="{299C56C3-F837-DBFE-DFC2-1CF54B87DD7C}"/>
          </ac:spMkLst>
        </pc:spChg>
        <pc:spChg chg="add mod">
          <ac:chgData name="Smruti Ranjan Sarangi" userId="e0ea421f-ad6a-4d5d-9997-e211934aa2e5" providerId="ADAL" clId="{62534F3F-D116-41CD-9820-8154AE5C293A}" dt="2023-04-08T20:01:08.556" v="3717" actId="207"/>
          <ac:spMkLst>
            <pc:docMk/>
            <pc:sldMk cId="520802853" sldId="334"/>
            <ac:spMk id="7" creationId="{D4B80D1F-1EEF-45D4-9621-A7F0DD3C6FBF}"/>
          </ac:spMkLst>
        </pc:spChg>
        <pc:spChg chg="add mod">
          <ac:chgData name="Smruti Ranjan Sarangi" userId="e0ea421f-ad6a-4d5d-9997-e211934aa2e5" providerId="ADAL" clId="{62534F3F-D116-41CD-9820-8154AE5C293A}" dt="2023-04-08T19:36:37.920" v="3072" actId="207"/>
          <ac:spMkLst>
            <pc:docMk/>
            <pc:sldMk cId="520802853" sldId="334"/>
            <ac:spMk id="8" creationId="{1EEA7638-1E9E-4A8D-3D4A-14FF56BEFA03}"/>
          </ac:spMkLst>
        </pc:spChg>
        <pc:spChg chg="add del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11" creationId="{9B7AD9F6-8CE7-4299-8FC6-328F4DCD3FF9}"/>
          </ac:spMkLst>
        </pc:spChg>
        <pc:spChg chg="add del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13" creationId="{F49775AF-8896-43EE-92C6-83497D6DC56F}"/>
          </ac:spMkLst>
        </pc:spChg>
        <pc:picChg chg="add mod ord">
          <ac:chgData name="Smruti Ranjan Sarangi" userId="e0ea421f-ad6a-4d5d-9997-e211934aa2e5" providerId="ADAL" clId="{62534F3F-D116-41CD-9820-8154AE5C293A}" dt="2023-04-08T19:34:02.270" v="3040" actId="1076"/>
          <ac:picMkLst>
            <pc:docMk/>
            <pc:sldMk cId="520802853" sldId="334"/>
            <ac:picMk id="6" creationId="{ED4DF49C-BCC2-8F5D-DCA1-80410A8B8F64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4-09T04:06:39.902" v="3894" actId="478"/>
        <pc:sldMkLst>
          <pc:docMk/>
          <pc:sldMk cId="534301898" sldId="335"/>
        </pc:sldMkLst>
        <pc:spChg chg="del">
          <ac:chgData name="Smruti Ranjan Sarangi" userId="e0ea421f-ad6a-4d5d-9997-e211934aa2e5" providerId="ADAL" clId="{62534F3F-D116-41CD-9820-8154AE5C293A}" dt="2023-04-09T04:06:37.543" v="3893" actId="478"/>
          <ac:spMkLst>
            <pc:docMk/>
            <pc:sldMk cId="534301898" sldId="335"/>
            <ac:spMk id="2" creationId="{EB69E467-2FC0-988D-DD1C-D68940BDB5FD}"/>
          </ac:spMkLst>
        </pc:spChg>
        <pc:spChg chg="del">
          <ac:chgData name="Smruti Ranjan Sarangi" userId="e0ea421f-ad6a-4d5d-9997-e211934aa2e5" providerId="ADAL" clId="{62534F3F-D116-41CD-9820-8154AE5C293A}" dt="2023-04-09T04:06:39.902" v="3894" actId="478"/>
          <ac:spMkLst>
            <pc:docMk/>
            <pc:sldMk cId="534301898" sldId="335"/>
            <ac:spMk id="3" creationId="{6C0433E6-75F0-6B0A-1B03-E4F9B11CBE05}"/>
          </ac:spMkLst>
        </pc:spChg>
        <pc:spChg chg="add mod">
          <ac:chgData name="Smruti Ranjan Sarangi" userId="e0ea421f-ad6a-4d5d-9997-e211934aa2e5" providerId="ADAL" clId="{62534F3F-D116-41CD-9820-8154AE5C293A}" dt="2023-04-09T04:06:26.326" v="3892" actId="403"/>
          <ac:spMkLst>
            <pc:docMk/>
            <pc:sldMk cId="534301898" sldId="335"/>
            <ac:spMk id="6" creationId="{F035EA4A-08A9-2DEB-029C-FEC3E2A74DBE}"/>
          </ac:spMkLst>
        </pc:spChg>
      </pc:sldChg>
      <pc:sldChg chg="delSp modSp add mod">
        <pc:chgData name="Smruti Ranjan Sarangi" userId="e0ea421f-ad6a-4d5d-9997-e211934aa2e5" providerId="ADAL" clId="{62534F3F-D116-41CD-9820-8154AE5C293A}" dt="2023-04-09T04:06:16.035" v="3891" actId="1076"/>
        <pc:sldMkLst>
          <pc:docMk/>
          <pc:sldMk cId="1235872082" sldId="336"/>
        </pc:sldMkLst>
        <pc:spChg chg="del">
          <ac:chgData name="Smruti Ranjan Sarangi" userId="e0ea421f-ad6a-4d5d-9997-e211934aa2e5" providerId="ADAL" clId="{62534F3F-D116-41CD-9820-8154AE5C293A}" dt="2023-04-09T04:06:10.535" v="3889" actId="478"/>
          <ac:spMkLst>
            <pc:docMk/>
            <pc:sldMk cId="1235872082" sldId="336"/>
            <ac:spMk id="2" creationId="{C9A30712-60B0-C727-75E4-64F5BF353B27}"/>
          </ac:spMkLst>
        </pc:spChg>
        <pc:spChg chg="del">
          <ac:chgData name="Smruti Ranjan Sarangi" userId="e0ea421f-ad6a-4d5d-9997-e211934aa2e5" providerId="ADAL" clId="{62534F3F-D116-41CD-9820-8154AE5C293A}" dt="2023-04-09T04:06:13.479" v="3890" actId="478"/>
          <ac:spMkLst>
            <pc:docMk/>
            <pc:sldMk cId="1235872082" sldId="336"/>
            <ac:spMk id="3" creationId="{15346860-298E-95B6-87DE-F3F7A9FBA059}"/>
          </ac:spMkLst>
        </pc:spChg>
        <pc:spChg chg="mod">
          <ac:chgData name="Smruti Ranjan Sarangi" userId="e0ea421f-ad6a-4d5d-9997-e211934aa2e5" providerId="ADAL" clId="{62534F3F-D116-41CD-9820-8154AE5C293A}" dt="2023-04-09T04:06:16.035" v="3891" actId="1076"/>
          <ac:spMkLst>
            <pc:docMk/>
            <pc:sldMk cId="1235872082" sldId="336"/>
            <ac:spMk id="6" creationId="{CA0A70FA-91EB-A3F9-A1E5-59B502439645}"/>
          </ac:spMkLst>
        </pc:spChg>
      </pc:sldChg>
      <pc:sldChg chg="addSp modSp new del mod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596182988" sldId="336"/>
        </pc:sldMkLst>
        <pc:spChg chg="add mod">
          <ac:chgData name="Smruti Ranjan Sarangi" userId="e0ea421f-ad6a-4d5d-9997-e211934aa2e5" providerId="ADAL" clId="{62534F3F-D116-41CD-9820-8154AE5C293A}" dt="2023-04-08T20:34:33.744" v="3830" actId="403"/>
          <ac:spMkLst>
            <pc:docMk/>
            <pc:sldMk cId="3596182988" sldId="336"/>
            <ac:spMk id="6" creationId="{CA0A70FA-91EB-A3F9-A1E5-59B502439645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04.773" v="3878" actId="1076"/>
        <pc:sldMkLst>
          <pc:docMk/>
          <pc:sldMk cId="3132939023" sldId="337"/>
        </pc:sldMkLst>
        <pc:spChg chg="mod">
          <ac:chgData name="Smruti Ranjan Sarangi" userId="e0ea421f-ad6a-4d5d-9997-e211934aa2e5" providerId="ADAL" clId="{62534F3F-D116-41CD-9820-8154AE5C293A}" dt="2023-04-08T20:37:04.773" v="3878" actId="1076"/>
          <ac:spMkLst>
            <pc:docMk/>
            <pc:sldMk cId="3132939023" sldId="337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20.865" v="3881" actId="1076"/>
        <pc:sldMkLst>
          <pc:docMk/>
          <pc:sldMk cId="3722610847" sldId="338"/>
        </pc:sldMkLst>
        <pc:spChg chg="mod">
          <ac:chgData name="Smruti Ranjan Sarangi" userId="e0ea421f-ad6a-4d5d-9997-e211934aa2e5" providerId="ADAL" clId="{62534F3F-D116-41CD-9820-8154AE5C293A}" dt="2023-04-08T20:37:20.865" v="3881" actId="1076"/>
          <ac:spMkLst>
            <pc:docMk/>
            <pc:sldMk cId="3722610847" sldId="338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46.596" v="3888" actId="1076"/>
        <pc:sldMkLst>
          <pc:docMk/>
          <pc:sldMk cId="911711737" sldId="339"/>
        </pc:sldMkLst>
        <pc:spChg chg="mod">
          <ac:chgData name="Smruti Ranjan Sarangi" userId="e0ea421f-ad6a-4d5d-9997-e211934aa2e5" providerId="ADAL" clId="{62534F3F-D116-41CD-9820-8154AE5C293A}" dt="2023-04-08T20:37:46.596" v="3888" actId="1076"/>
          <ac:spMkLst>
            <pc:docMk/>
            <pc:sldMk cId="911711737" sldId="339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62534F3F-D116-41CD-9820-8154AE5C293A}" dt="2023-04-08T20:37:41.699" v="3886"/>
          <ac:graphicFrameMkLst>
            <pc:docMk/>
            <pc:sldMk cId="911711737" sldId="339"/>
            <ac:graphicFrameMk id="4" creationId="{BEFA056E-878D-272B-D6B7-9F530418CA72}"/>
          </ac:graphicFrameMkLst>
        </pc:graphicFrameChg>
      </pc:sldChg>
      <pc:sldChg chg="modSp new mod">
        <pc:chgData name="Smruti Ranjan Sarangi" userId="e0ea421f-ad6a-4d5d-9997-e211934aa2e5" providerId="ADAL" clId="{62534F3F-D116-41CD-9820-8154AE5C293A}" dt="2023-04-09T04:32:10.725" v="4273" actId="114"/>
        <pc:sldMkLst>
          <pc:docMk/>
          <pc:sldMk cId="1540755224" sldId="340"/>
        </pc:sldMkLst>
        <pc:spChg chg="mod">
          <ac:chgData name="Smruti Ranjan Sarangi" userId="e0ea421f-ad6a-4d5d-9997-e211934aa2e5" providerId="ADAL" clId="{62534F3F-D116-41CD-9820-8154AE5C293A}" dt="2023-04-09T04:32:10.725" v="4273" actId="114"/>
          <ac:spMkLst>
            <pc:docMk/>
            <pc:sldMk cId="1540755224" sldId="340"/>
            <ac:spMk id="2" creationId="{92983A10-C19C-5E60-8BAC-2588D6BF2DB7}"/>
          </ac:spMkLst>
        </pc:spChg>
      </pc:sldChg>
      <pc:sldChg chg="addSp delSp modSp new del mod">
        <pc:chgData name="Smruti Ranjan Sarangi" userId="e0ea421f-ad6a-4d5d-9997-e211934aa2e5" providerId="ADAL" clId="{62534F3F-D116-41CD-9820-8154AE5C293A}" dt="2023-04-09T10:28:20.808" v="4288" actId="680"/>
        <pc:sldMkLst>
          <pc:docMk/>
          <pc:sldMk cId="1110043229" sldId="341"/>
        </pc:sldMkLst>
        <pc:spChg chg="add del">
          <ac:chgData name="Smruti Ranjan Sarangi" userId="e0ea421f-ad6a-4d5d-9997-e211934aa2e5" providerId="ADAL" clId="{62534F3F-D116-41CD-9820-8154AE5C293A}" dt="2023-04-09T10:28:20.286" v="4287" actId="478"/>
          <ac:spMkLst>
            <pc:docMk/>
            <pc:sldMk cId="1110043229" sldId="341"/>
            <ac:spMk id="3" creationId="{82A4ABAE-2FA0-7F01-615A-2AADD5149788}"/>
          </ac:spMkLst>
        </pc:spChg>
        <pc:spChg chg="add del mod">
          <ac:chgData name="Smruti Ranjan Sarangi" userId="e0ea421f-ad6a-4d5d-9997-e211934aa2e5" providerId="ADAL" clId="{62534F3F-D116-41CD-9820-8154AE5C293A}" dt="2023-04-09T10:28:19.845" v="4286" actId="767"/>
          <ac:spMkLst>
            <pc:docMk/>
            <pc:sldMk cId="1110043229" sldId="341"/>
            <ac:spMk id="6" creationId="{01669260-9EAC-0601-6853-5F13FB53514E}"/>
          </ac:spMkLst>
        </pc:spChg>
        <pc:spChg chg="add del mod">
          <ac:chgData name="Smruti Ranjan Sarangi" userId="e0ea421f-ad6a-4d5d-9997-e211934aa2e5" providerId="ADAL" clId="{62534F3F-D116-41CD-9820-8154AE5C293A}" dt="2023-04-09T10:28:18.968" v="4284"/>
          <ac:spMkLst>
            <pc:docMk/>
            <pc:sldMk cId="1110043229" sldId="341"/>
            <ac:spMk id="7" creationId="{B8B4CBDD-C3D0-5029-C80E-C62DE6AFA254}"/>
          </ac:spMkLst>
        </pc:spChg>
        <pc:spChg chg="add del mod">
          <ac:chgData name="Smruti Ranjan Sarangi" userId="e0ea421f-ad6a-4d5d-9997-e211934aa2e5" providerId="ADAL" clId="{62534F3F-D116-41CD-9820-8154AE5C293A}" dt="2023-04-09T10:28:18.578" v="4283"/>
          <ac:spMkLst>
            <pc:docMk/>
            <pc:sldMk cId="1110043229" sldId="341"/>
            <ac:spMk id="8" creationId="{2240EDCE-2E03-268A-CA5D-F803A461E222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4-09T12:56:19.403" v="6329" actId="1076"/>
        <pc:sldMkLst>
          <pc:docMk/>
          <pc:sldMk cId="1578459158" sldId="341"/>
        </pc:sldMkLst>
        <pc:spChg chg="mod">
          <ac:chgData name="Smruti Ranjan Sarangi" userId="e0ea421f-ad6a-4d5d-9997-e211934aa2e5" providerId="ADAL" clId="{62534F3F-D116-41CD-9820-8154AE5C293A}" dt="2023-04-09T12:15:07.273" v="5636" actId="20577"/>
          <ac:spMkLst>
            <pc:docMk/>
            <pc:sldMk cId="1578459158" sldId="341"/>
            <ac:spMk id="2" creationId="{59497FD6-512F-B670-772F-A7BF71523CF9}"/>
          </ac:spMkLst>
        </pc:spChg>
        <pc:spChg chg="del">
          <ac:chgData name="Smruti Ranjan Sarangi" userId="e0ea421f-ad6a-4d5d-9997-e211934aa2e5" providerId="ADAL" clId="{62534F3F-D116-41CD-9820-8154AE5C293A}" dt="2023-04-09T10:28:31.036" v="4291" actId="478"/>
          <ac:spMkLst>
            <pc:docMk/>
            <pc:sldMk cId="1578459158" sldId="341"/>
            <ac:spMk id="3" creationId="{11F61ECB-8F01-AE96-0CC7-FF9B2C1E0A20}"/>
          </ac:spMkLst>
        </pc:spChg>
        <pc:spChg chg="add del mod">
          <ac:chgData name="Smruti Ranjan Sarangi" userId="e0ea421f-ad6a-4d5d-9997-e211934aa2e5" providerId="ADAL" clId="{62534F3F-D116-41CD-9820-8154AE5C293A}" dt="2023-04-09T10:28:39.138" v="4295"/>
          <ac:spMkLst>
            <pc:docMk/>
            <pc:sldMk cId="1578459158" sldId="341"/>
            <ac:spMk id="6" creationId="{74C08D80-17A8-A6AC-AA74-0D324B26ADE4}"/>
          </ac:spMkLst>
        </pc:spChg>
        <pc:spChg chg="add mod">
          <ac:chgData name="Smruti Ranjan Sarangi" userId="e0ea421f-ad6a-4d5d-9997-e211934aa2e5" providerId="ADAL" clId="{62534F3F-D116-41CD-9820-8154AE5C293A}" dt="2023-04-09T12:56:19.403" v="6329" actId="1076"/>
          <ac:spMkLst>
            <pc:docMk/>
            <pc:sldMk cId="1578459158" sldId="341"/>
            <ac:spMk id="7" creationId="{E7E4E086-D2AB-44AE-224C-A7D9186ADBE4}"/>
          </ac:spMkLst>
        </pc:spChg>
        <pc:spChg chg="add mod">
          <ac:chgData name="Smruti Ranjan Sarangi" userId="e0ea421f-ad6a-4d5d-9997-e211934aa2e5" providerId="ADAL" clId="{62534F3F-D116-41CD-9820-8154AE5C293A}" dt="2023-04-09T12:56:09.688" v="6328" actId="1076"/>
          <ac:spMkLst>
            <pc:docMk/>
            <pc:sldMk cId="1578459158" sldId="341"/>
            <ac:spMk id="10" creationId="{16F58C7D-FB5E-75A8-96B3-1EC653CACC89}"/>
          </ac:spMkLst>
        </pc:spChg>
        <pc:spChg chg="add mod">
          <ac:chgData name="Smruti Ranjan Sarangi" userId="e0ea421f-ad6a-4d5d-9997-e211934aa2e5" providerId="ADAL" clId="{62534F3F-D116-41CD-9820-8154AE5C293A}" dt="2023-04-09T12:56:19.403" v="6329" actId="1076"/>
          <ac:spMkLst>
            <pc:docMk/>
            <pc:sldMk cId="1578459158" sldId="341"/>
            <ac:spMk id="11" creationId="{47F63E57-30DA-0B8B-7FC8-4D3A8BC6C392}"/>
          </ac:spMkLst>
        </pc:spChg>
        <pc:picChg chg="add mod">
          <ac:chgData name="Smruti Ranjan Sarangi" userId="e0ea421f-ad6a-4d5d-9997-e211934aa2e5" providerId="ADAL" clId="{62534F3F-D116-41CD-9820-8154AE5C293A}" dt="2023-04-09T12:56:19.403" v="6329" actId="1076"/>
          <ac:picMkLst>
            <pc:docMk/>
            <pc:sldMk cId="1578459158" sldId="341"/>
            <ac:picMk id="8" creationId="{9E8DBB4F-170F-EC5D-4519-F9DC2047FD2E}"/>
          </ac:picMkLst>
        </pc:picChg>
        <pc:picChg chg="add mod">
          <ac:chgData name="Smruti Ranjan Sarangi" userId="e0ea421f-ad6a-4d5d-9997-e211934aa2e5" providerId="ADAL" clId="{62534F3F-D116-41CD-9820-8154AE5C293A}" dt="2023-04-09T12:56:09.688" v="6328" actId="1076"/>
          <ac:picMkLst>
            <pc:docMk/>
            <pc:sldMk cId="1578459158" sldId="341"/>
            <ac:picMk id="9" creationId="{BFD3A213-FBCD-11B1-7788-51134F6913B8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4-09T12:05:34.027" v="5279" actId="207"/>
        <pc:sldMkLst>
          <pc:docMk/>
          <pc:sldMk cId="1257145682" sldId="342"/>
        </pc:sldMkLst>
        <pc:spChg chg="mod">
          <ac:chgData name="Smruti Ranjan Sarangi" userId="e0ea421f-ad6a-4d5d-9997-e211934aa2e5" providerId="ADAL" clId="{62534F3F-D116-41CD-9820-8154AE5C293A}" dt="2023-04-09T10:56:01.511" v="4580" actId="20577"/>
          <ac:spMkLst>
            <pc:docMk/>
            <pc:sldMk cId="1257145682" sldId="342"/>
            <ac:spMk id="2" creationId="{C0C74832-D067-0BA8-F0E8-6C433BD262BA}"/>
          </ac:spMkLst>
        </pc:spChg>
        <pc:spChg chg="del">
          <ac:chgData name="Smruti Ranjan Sarangi" userId="e0ea421f-ad6a-4d5d-9997-e211934aa2e5" providerId="ADAL" clId="{62534F3F-D116-41CD-9820-8154AE5C293A}" dt="2023-04-09T10:55:55.271" v="4579" actId="478"/>
          <ac:spMkLst>
            <pc:docMk/>
            <pc:sldMk cId="1257145682" sldId="342"/>
            <ac:spMk id="3" creationId="{FE7FB51D-DADE-F6CB-711D-2BB191A23BB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8" creationId="{C719C657-66B5-18A3-BC18-56067F356B1F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9" creationId="{DD5C99BE-10C8-6F87-BA2E-989C6DA4BA94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19" creationId="{CAD05302-67E7-5D9E-953C-944B80BA9852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20" creationId="{E1C265FE-1764-5721-6B05-9D745D591956}"/>
          </ac:spMkLst>
        </pc:spChg>
        <pc:spChg chg="add del mod">
          <ac:chgData name="Smruti Ranjan Sarangi" userId="e0ea421f-ad6a-4d5d-9997-e211934aa2e5" providerId="ADAL" clId="{62534F3F-D116-41CD-9820-8154AE5C293A}" dt="2023-04-09T11:00:30.333" v="4612" actId="478"/>
          <ac:spMkLst>
            <pc:docMk/>
            <pc:sldMk cId="1257145682" sldId="342"/>
            <ac:spMk id="21" creationId="{79BBFE9E-7FE0-B9DB-F685-DD40506B5234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22" creationId="{1EB07A33-419F-1E56-E158-9A5BC444531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36" creationId="{F371D562-0DC4-DCF9-B1B9-C5DC6D961E3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51" creationId="{ACE2EA68-4CD0-72E7-9018-09325E28AC88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52" creationId="{4C86480C-8E50-6E35-6E22-4E32E55AB057}"/>
          </ac:spMkLst>
        </pc:spChg>
        <pc:spChg chg="add del mod">
          <ac:chgData name="Smruti Ranjan Sarangi" userId="e0ea421f-ad6a-4d5d-9997-e211934aa2e5" providerId="ADAL" clId="{62534F3F-D116-41CD-9820-8154AE5C293A}" dt="2023-04-09T11:04:39.420" v="4685" actId="478"/>
          <ac:spMkLst>
            <pc:docMk/>
            <pc:sldMk cId="1257145682" sldId="342"/>
            <ac:spMk id="53" creationId="{FEF51743-902D-55FF-5466-1CB5FD5A42BD}"/>
          </ac:spMkLst>
        </pc:spChg>
        <pc:spChg chg="add del mod">
          <ac:chgData name="Smruti Ranjan Sarangi" userId="e0ea421f-ad6a-4d5d-9997-e211934aa2e5" providerId="ADAL" clId="{62534F3F-D116-41CD-9820-8154AE5C293A}" dt="2023-04-09T11:04:43.741" v="4687" actId="478"/>
          <ac:spMkLst>
            <pc:docMk/>
            <pc:sldMk cId="1257145682" sldId="342"/>
            <ac:spMk id="54" creationId="{5A36211C-29D0-48DF-A322-34D18CF773C9}"/>
          </ac:spMkLst>
        </pc:spChg>
        <pc:spChg chg="add mod">
          <ac:chgData name="Smruti Ranjan Sarangi" userId="e0ea421f-ad6a-4d5d-9997-e211934aa2e5" providerId="ADAL" clId="{62534F3F-D116-41CD-9820-8154AE5C293A}" dt="2023-04-09T11:07:26.085" v="4769" actId="1076"/>
          <ac:spMkLst>
            <pc:docMk/>
            <pc:sldMk cId="1257145682" sldId="342"/>
            <ac:spMk id="56" creationId="{C6AB9679-2F0B-8231-2BBD-9C7F4D13A0D9}"/>
          </ac:spMkLst>
        </pc:spChg>
        <pc:spChg chg="add mod">
          <ac:chgData name="Smruti Ranjan Sarangi" userId="e0ea421f-ad6a-4d5d-9997-e211934aa2e5" providerId="ADAL" clId="{62534F3F-D116-41CD-9820-8154AE5C293A}" dt="2023-04-09T11:07:32.487" v="4772" actId="20577"/>
          <ac:spMkLst>
            <pc:docMk/>
            <pc:sldMk cId="1257145682" sldId="342"/>
            <ac:spMk id="57" creationId="{523561EE-B5B6-4096-7361-659057778ABA}"/>
          </ac:spMkLst>
        </pc:spChg>
        <pc:spChg chg="add mod">
          <ac:chgData name="Smruti Ranjan Sarangi" userId="e0ea421f-ad6a-4d5d-9997-e211934aa2e5" providerId="ADAL" clId="{62534F3F-D116-41CD-9820-8154AE5C293A}" dt="2023-04-09T12:05:34.027" v="5279" actId="207"/>
          <ac:spMkLst>
            <pc:docMk/>
            <pc:sldMk cId="1257145682" sldId="342"/>
            <ac:spMk id="59" creationId="{C1843B01-CE29-AE48-BC6B-F5B68B99D1CF}"/>
          </ac:spMkLst>
        </pc:spChg>
        <pc:graphicFrameChg chg="add mod modGraphic">
          <ac:chgData name="Smruti Ranjan Sarangi" userId="e0ea421f-ad6a-4d5d-9997-e211934aa2e5" providerId="ADAL" clId="{62534F3F-D116-41CD-9820-8154AE5C293A}" dt="2023-04-09T12:03:17.537" v="5211" actId="1076"/>
          <ac:graphicFrameMkLst>
            <pc:docMk/>
            <pc:sldMk cId="1257145682" sldId="342"/>
            <ac:graphicFrameMk id="58" creationId="{F3357A94-3C09-3EEA-F568-591615AB978E}"/>
          </ac:graphicFrameMkLst>
        </pc:graphicFrameChg>
        <pc:picChg chg="add del">
          <ac:chgData name="Smruti Ranjan Sarangi" userId="e0ea421f-ad6a-4d5d-9997-e211934aa2e5" providerId="ADAL" clId="{62534F3F-D116-41CD-9820-8154AE5C293A}" dt="2023-04-09T11:05:45.393" v="4714" actId="478"/>
          <ac:picMkLst>
            <pc:docMk/>
            <pc:sldMk cId="1257145682" sldId="342"/>
            <ac:picMk id="55" creationId="{6A1CC8EF-6903-F06E-89C2-359E97E40A35}"/>
          </ac:picMkLst>
        </pc:pic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7" creationId="{AED884D9-17E4-E7B8-9FCD-9878D7DB921F}"/>
          </ac:cxnSpMkLst>
        </pc:cxnChg>
        <pc:cxnChg chg="add del mod">
          <ac:chgData name="Smruti Ranjan Sarangi" userId="e0ea421f-ad6a-4d5d-9997-e211934aa2e5" providerId="ADAL" clId="{62534F3F-D116-41CD-9820-8154AE5C293A}" dt="2023-04-09T10:59:23.749" v="4599" actId="478"/>
          <ac:cxnSpMkLst>
            <pc:docMk/>
            <pc:sldMk cId="1257145682" sldId="342"/>
            <ac:cxnSpMk id="11" creationId="{1BBF762A-E2CC-20BA-DD7F-2365F9B54C69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3" creationId="{B0989C2B-C735-AD17-F58F-16AEEF7A5093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6" creationId="{7C06513E-3F0D-58ED-3CB0-E2D237BB6AB6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7" creationId="{4D44AF30-33DC-3E73-6D2E-FFC0E2E3ECA9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3" creationId="{4453BADD-E4D1-1017-763E-76D1E2074914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4" creationId="{80F1907A-C059-1DF2-E21C-BB1EE726C14B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6" creationId="{DD4586EB-1DB6-4E9F-5B9D-9FF312312982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5" creationId="{4F33B4E4-00A5-E032-9968-BADD103CB5D0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8" creationId="{0557503A-15E5-1C2F-06E6-938BA0CE8711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9" creationId="{29398E38-6D48-01D9-02A3-A63A6F7BFA35}"/>
          </ac:cxnSpMkLst>
        </pc:cxnChg>
        <pc:cxnChg chg="add del mod">
          <ac:chgData name="Smruti Ranjan Sarangi" userId="e0ea421f-ad6a-4d5d-9997-e211934aa2e5" providerId="ADAL" clId="{62534F3F-D116-41CD-9820-8154AE5C293A}" dt="2023-04-09T11:02:34.896" v="4658" actId="478"/>
          <ac:cxnSpMkLst>
            <pc:docMk/>
            <pc:sldMk cId="1257145682" sldId="342"/>
            <ac:cxnSpMk id="43" creationId="{D8DA2BC8-FD92-6F37-0981-809E7CEA3059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44" creationId="{BC9F8341-3244-457F-2F0B-80CD118AB972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47" creationId="{36960459-7A35-D9EF-87D2-24824D2EA32A}"/>
          </ac:cxnSpMkLst>
        </pc:cxnChg>
      </pc:sldChg>
      <pc:sldChg chg="addSp modSp mod">
        <pc:chgData name="Smruti Ranjan Sarangi" userId="e0ea421f-ad6a-4d5d-9997-e211934aa2e5" providerId="ADAL" clId="{62534F3F-D116-41CD-9820-8154AE5C293A}" dt="2023-04-15T04:42:26.012" v="7829" actId="20577"/>
        <pc:sldMkLst>
          <pc:docMk/>
          <pc:sldMk cId="3320808831" sldId="343"/>
        </pc:sldMkLst>
        <pc:spChg chg="add mod">
          <ac:chgData name="Smruti Ranjan Sarangi" userId="e0ea421f-ad6a-4d5d-9997-e211934aa2e5" providerId="ADAL" clId="{62534F3F-D116-41CD-9820-8154AE5C293A}" dt="2023-04-15T04:42:26.012" v="7829" actId="20577"/>
          <ac:spMkLst>
            <pc:docMk/>
            <pc:sldMk cId="3320808831" sldId="343"/>
            <ac:spMk id="3" creationId="{B73D63FF-E7C9-F5D3-13FA-CEED872265A1}"/>
          </ac:spMkLst>
        </pc:spChg>
      </pc:sldChg>
      <pc:sldChg chg="addSp modSp mod">
        <pc:chgData name="Smruti Ranjan Sarangi" userId="e0ea421f-ad6a-4d5d-9997-e211934aa2e5" providerId="ADAL" clId="{62534F3F-D116-41CD-9820-8154AE5C293A}" dt="2023-04-15T05:05:40.888" v="8047" actId="14100"/>
        <pc:sldMkLst>
          <pc:docMk/>
          <pc:sldMk cId="3076252608" sldId="344"/>
        </pc:sldMkLst>
        <pc:spChg chg="add mod">
          <ac:chgData name="Smruti Ranjan Sarangi" userId="e0ea421f-ad6a-4d5d-9997-e211934aa2e5" providerId="ADAL" clId="{62534F3F-D116-41CD-9820-8154AE5C293A}" dt="2023-04-15T04:38:54.364" v="7750" actId="20577"/>
          <ac:spMkLst>
            <pc:docMk/>
            <pc:sldMk cId="3076252608" sldId="344"/>
            <ac:spMk id="3" creationId="{79A424FF-5BC4-8000-4D44-3A9E1AACEB03}"/>
          </ac:spMkLst>
        </pc:spChg>
        <pc:spChg chg="add mod">
          <ac:chgData name="Smruti Ranjan Sarangi" userId="e0ea421f-ad6a-4d5d-9997-e211934aa2e5" providerId="ADAL" clId="{62534F3F-D116-41CD-9820-8154AE5C293A}" dt="2023-04-15T04:40:49.211" v="7763" actId="207"/>
          <ac:spMkLst>
            <pc:docMk/>
            <pc:sldMk cId="3076252608" sldId="344"/>
            <ac:spMk id="10" creationId="{618CF938-5540-F8E5-B68A-0FCB5769CDFF}"/>
          </ac:spMkLst>
        </pc:spChg>
        <pc:spChg chg="mod">
          <ac:chgData name="Smruti Ranjan Sarangi" userId="e0ea421f-ad6a-4d5d-9997-e211934aa2e5" providerId="ADAL" clId="{62534F3F-D116-41CD-9820-8154AE5C293A}" dt="2023-04-15T05:05:31.755" v="8045" actId="14100"/>
          <ac:spMkLst>
            <pc:docMk/>
            <pc:sldMk cId="3076252608" sldId="344"/>
            <ac:spMk id="80" creationId="{EC9039A7-CE22-D1B4-9CC7-E9AF247ECA1E}"/>
          </ac:spMkLst>
        </pc:spChg>
        <pc:cxnChg chg="mod">
          <ac:chgData name="Smruti Ranjan Sarangi" userId="e0ea421f-ad6a-4d5d-9997-e211934aa2e5" providerId="ADAL" clId="{62534F3F-D116-41CD-9820-8154AE5C293A}" dt="2023-04-15T05:05:40.888" v="8047" actId="14100"/>
          <ac:cxnSpMkLst>
            <pc:docMk/>
            <pc:sldMk cId="3076252608" sldId="344"/>
            <ac:cxnSpMk id="82" creationId="{9DF307E9-7535-19D5-30C4-BEBE37D9608C}"/>
          </ac:cxnSpMkLst>
        </pc:cxnChg>
        <pc:cxnChg chg="mod">
          <ac:chgData name="Smruti Ranjan Sarangi" userId="e0ea421f-ad6a-4d5d-9997-e211934aa2e5" providerId="ADAL" clId="{62534F3F-D116-41CD-9820-8154AE5C293A}" dt="2023-04-15T05:05:31.755" v="8045" actId="14100"/>
          <ac:cxnSpMkLst>
            <pc:docMk/>
            <pc:sldMk cId="3076252608" sldId="344"/>
            <ac:cxnSpMk id="89" creationId="{13A05205-9036-110D-403F-7C142184581B}"/>
          </ac:cxnSpMkLst>
        </pc:cxnChg>
      </pc:sldChg>
      <pc:sldChg chg="addSp delSp modSp mod">
        <pc:chgData name="Smruti Ranjan Sarangi" userId="e0ea421f-ad6a-4d5d-9997-e211934aa2e5" providerId="ADAL" clId="{62534F3F-D116-41CD-9820-8154AE5C293A}" dt="2023-04-13T19:49:58.140" v="7576" actId="1038"/>
        <pc:sldMkLst>
          <pc:docMk/>
          <pc:sldMk cId="2024236630" sldId="352"/>
        </pc:sldMkLst>
        <pc:spChg chg="mod">
          <ac:chgData name="Smruti Ranjan Sarangi" userId="e0ea421f-ad6a-4d5d-9997-e211934aa2e5" providerId="ADAL" clId="{62534F3F-D116-41CD-9820-8154AE5C293A}" dt="2023-04-13T17:29:36.245" v="7089" actId="1076"/>
          <ac:spMkLst>
            <pc:docMk/>
            <pc:sldMk cId="2024236630" sldId="352"/>
            <ac:spMk id="2" creationId="{74323D49-976C-7576-3D83-0747C45D73E6}"/>
          </ac:spMkLst>
        </pc:spChg>
        <pc:spChg chg="add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3" creationId="{34CCAA11-A635-03B9-2C93-CBD97CABE1E2}"/>
          </ac:spMkLst>
        </pc:spChg>
        <pc:spChg chg="add mod">
          <ac:chgData name="Smruti Ranjan Sarangi" userId="e0ea421f-ad6a-4d5d-9997-e211934aa2e5" providerId="ADAL" clId="{62534F3F-D116-41CD-9820-8154AE5C293A}" dt="2023-04-13T19:47:24.745" v="7527" actId="1076"/>
          <ac:spMkLst>
            <pc:docMk/>
            <pc:sldMk cId="2024236630" sldId="352"/>
            <ac:spMk id="6" creationId="{733433A8-1D71-B6F3-1DF2-6F0C7B4E29D3}"/>
          </ac:spMkLst>
        </pc:spChg>
        <pc:spChg chg="mod">
          <ac:chgData name="Smruti Ranjan Sarangi" userId="e0ea421f-ad6a-4d5d-9997-e211934aa2e5" providerId="ADAL" clId="{62534F3F-D116-41CD-9820-8154AE5C293A}" dt="2023-04-13T15:11:17.125" v="6748" actId="14100"/>
          <ac:spMkLst>
            <pc:docMk/>
            <pc:sldMk cId="2024236630" sldId="352"/>
            <ac:spMk id="7" creationId="{33C330A7-CE05-73DB-322F-7B00FC78F28C}"/>
          </ac:spMkLst>
        </pc:spChg>
        <pc:spChg chg="mod">
          <ac:chgData name="Smruti Ranjan Sarangi" userId="e0ea421f-ad6a-4d5d-9997-e211934aa2e5" providerId="ADAL" clId="{62534F3F-D116-41CD-9820-8154AE5C293A}" dt="2023-04-13T15:05:50.450" v="6622" actId="1076"/>
          <ac:spMkLst>
            <pc:docMk/>
            <pc:sldMk cId="2024236630" sldId="352"/>
            <ac:spMk id="8" creationId="{58B73456-3F11-192C-A4A7-32A66130104A}"/>
          </ac:spMkLst>
        </pc:spChg>
        <pc:spChg chg="add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9" creationId="{082E769E-FFB4-1ACD-AA4F-AF8D0C4CCAF5}"/>
          </ac:spMkLst>
        </pc:spChg>
        <pc:spChg chg="add del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13" creationId="{6407BF70-3B54-E800-E0CD-28181E160457}"/>
          </ac:spMkLst>
        </pc:spChg>
        <pc:spChg chg="add mod">
          <ac:chgData name="Smruti Ranjan Sarangi" userId="e0ea421f-ad6a-4d5d-9997-e211934aa2e5" providerId="ADAL" clId="{62534F3F-D116-41CD-9820-8154AE5C293A}" dt="2023-04-13T16:45:37.184" v="6851" actId="14100"/>
          <ac:spMkLst>
            <pc:docMk/>
            <pc:sldMk cId="2024236630" sldId="352"/>
            <ac:spMk id="14" creationId="{F78B8F10-298D-BB7A-F0F5-A59E4D228DFF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7" creationId="{5AD23C31-481E-8E91-7353-0544443CBDCB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8" creationId="{C6C54051-24A9-7394-0CDD-7769CB75F77F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9" creationId="{80713A9E-B0DD-AACA-FE16-36B4C9343FA7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20" creationId="{860999C0-3133-7A27-50C1-85D351F3E0CB}"/>
          </ac:spMkLst>
        </pc:spChg>
        <pc:spChg chg="add mod">
          <ac:chgData name="Smruti Ranjan Sarangi" userId="e0ea421f-ad6a-4d5d-9997-e211934aa2e5" providerId="ADAL" clId="{62534F3F-D116-41CD-9820-8154AE5C293A}" dt="2023-04-13T15:09:52.318" v="6701" actId="1076"/>
          <ac:spMkLst>
            <pc:docMk/>
            <pc:sldMk cId="2024236630" sldId="352"/>
            <ac:spMk id="21" creationId="{2BB1E6AA-EF65-E72A-61E2-C0C1528BE47A}"/>
          </ac:spMkLst>
        </pc:spChg>
        <pc:spChg chg="add mod">
          <ac:chgData name="Smruti Ranjan Sarangi" userId="e0ea421f-ad6a-4d5d-9997-e211934aa2e5" providerId="ADAL" clId="{62534F3F-D116-41CD-9820-8154AE5C293A}" dt="2023-04-13T17:32:39.406" v="7135" actId="20577"/>
          <ac:spMkLst>
            <pc:docMk/>
            <pc:sldMk cId="2024236630" sldId="352"/>
            <ac:spMk id="22" creationId="{234BFFCD-A3E8-1721-FF6D-FDB68B882351}"/>
          </ac:spMkLst>
        </pc:spChg>
        <pc:spChg chg="add mod">
          <ac:chgData name="Smruti Ranjan Sarangi" userId="e0ea421f-ad6a-4d5d-9997-e211934aa2e5" providerId="ADAL" clId="{62534F3F-D116-41CD-9820-8154AE5C293A}" dt="2023-04-13T16:45:40.492" v="6852" actId="20577"/>
          <ac:spMkLst>
            <pc:docMk/>
            <pc:sldMk cId="2024236630" sldId="352"/>
            <ac:spMk id="23" creationId="{CAC11046-1BD7-0BD2-A56B-299770FCB62F}"/>
          </ac:spMkLst>
        </pc:spChg>
        <pc:spChg chg="add mod">
          <ac:chgData name="Smruti Ranjan Sarangi" userId="e0ea421f-ad6a-4d5d-9997-e211934aa2e5" providerId="ADAL" clId="{62534F3F-D116-41CD-9820-8154AE5C293A}" dt="2023-04-13T16:45:48.165" v="6853" actId="14100"/>
          <ac:spMkLst>
            <pc:docMk/>
            <pc:sldMk cId="2024236630" sldId="352"/>
            <ac:spMk id="27" creationId="{6FDBF3EB-2562-6AF7-995A-EC1AFD88E971}"/>
          </ac:spMkLst>
        </pc:spChg>
        <pc:spChg chg="add mod">
          <ac:chgData name="Smruti Ranjan Sarangi" userId="e0ea421f-ad6a-4d5d-9997-e211934aa2e5" providerId="ADAL" clId="{62534F3F-D116-41CD-9820-8154AE5C293A}" dt="2023-04-13T17:24:21.275" v="7003" actId="1076"/>
          <ac:spMkLst>
            <pc:docMk/>
            <pc:sldMk cId="2024236630" sldId="352"/>
            <ac:spMk id="28" creationId="{BD55FD36-501F-C7DE-F4D7-F5A59B626C5D}"/>
          </ac:spMkLst>
        </pc:spChg>
        <pc:spChg chg="add mod">
          <ac:chgData name="Smruti Ranjan Sarangi" userId="e0ea421f-ad6a-4d5d-9997-e211934aa2e5" providerId="ADAL" clId="{62534F3F-D116-41CD-9820-8154AE5C293A}" dt="2023-04-13T17:32:59.132" v="7146" actId="20577"/>
          <ac:spMkLst>
            <pc:docMk/>
            <pc:sldMk cId="2024236630" sldId="352"/>
            <ac:spMk id="29" creationId="{0F964705-3972-7098-6C85-65A4A2EA74B9}"/>
          </ac:spMkLst>
        </pc:spChg>
        <pc:spChg chg="add mod">
          <ac:chgData name="Smruti Ranjan Sarangi" userId="e0ea421f-ad6a-4d5d-9997-e211934aa2e5" providerId="ADAL" clId="{62534F3F-D116-41CD-9820-8154AE5C293A}" dt="2023-04-13T17:32:55.621" v="7142" actId="20577"/>
          <ac:spMkLst>
            <pc:docMk/>
            <pc:sldMk cId="2024236630" sldId="352"/>
            <ac:spMk id="30" creationId="{EE205D5E-E193-AB65-3AD4-87C47879CC7C}"/>
          </ac:spMkLst>
        </pc:spChg>
        <pc:spChg chg="add mod">
          <ac:chgData name="Smruti Ranjan Sarangi" userId="e0ea421f-ad6a-4d5d-9997-e211934aa2e5" providerId="ADAL" clId="{62534F3F-D116-41CD-9820-8154AE5C293A}" dt="2023-04-13T16:42:47.611" v="6830" actId="1035"/>
          <ac:spMkLst>
            <pc:docMk/>
            <pc:sldMk cId="2024236630" sldId="352"/>
            <ac:spMk id="31" creationId="{80684917-E496-0C2A-CFBA-E39A8A3BA326}"/>
          </ac:spMkLst>
        </pc:spChg>
        <pc:spChg chg="add mod">
          <ac:chgData name="Smruti Ranjan Sarangi" userId="e0ea421f-ad6a-4d5d-9997-e211934aa2e5" providerId="ADAL" clId="{62534F3F-D116-41CD-9820-8154AE5C293A}" dt="2023-04-13T16:43:26.647" v="6837" actId="20577"/>
          <ac:spMkLst>
            <pc:docMk/>
            <pc:sldMk cId="2024236630" sldId="352"/>
            <ac:spMk id="32" creationId="{81FFA8F6-0AF9-4C3A-C71C-8E0874E6CEB3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6" creationId="{EF9CC172-0422-DA81-B1F1-EDB30887DAD5}"/>
          </ac:spMkLst>
        </pc:spChg>
        <pc:spChg chg="add del mod or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7" creationId="{B7B84A3B-DFA7-1354-56B3-C3328AB304E5}"/>
          </ac:spMkLst>
        </pc:spChg>
        <pc:spChg chg="add del mod or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8" creationId="{1EFB5F14-880C-6C4A-68CD-463EBE26FDD4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9" creationId="{4178F774-8B95-C2AF-B7FF-9B2894C23F06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40" creationId="{8A705426-DE63-184E-438B-4F7FC60996A3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41" creationId="{704DA5D2-AD0F-407B-698B-339BD21557D9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2" creationId="{ECED81AC-4D63-6FD3-8713-D0451186C8CD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3" creationId="{090CD869-5817-C75E-95E8-7E9A23936BFE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4" creationId="{58395025-66FB-FCF5-4666-B18DDE9443A8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7" creationId="{EC5267D2-2FE4-54DE-28B2-AC2A277585F5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8" creationId="{BDE77E2A-C84C-9653-1302-C6FFB6E34F7F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9" creationId="{4F6B890A-67B2-B580-6349-DCFE6E615A16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1" creationId="{1CBFBCA2-BA6A-9BA5-39D1-0364210B6052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2" creationId="{CA4598F7-E3E2-0BF5-3509-D72BB3F3F973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3" creationId="{25BA7CEE-B08E-7568-E74B-66CB7DA31418}"/>
          </ac:spMkLst>
        </pc:spChg>
        <pc:spChg chg="add mod">
          <ac:chgData name="Smruti Ranjan Sarangi" userId="e0ea421f-ad6a-4d5d-9997-e211934aa2e5" providerId="ADAL" clId="{62534F3F-D116-41CD-9820-8154AE5C293A}" dt="2023-04-13T19:49:58.140" v="7576" actId="1038"/>
          <ac:spMkLst>
            <pc:docMk/>
            <pc:sldMk cId="2024236630" sldId="352"/>
            <ac:spMk id="63" creationId="{0DCF20AB-292D-B281-D5BB-0EE614BAA888}"/>
          </ac:spMkLst>
        </pc:spChg>
        <pc:spChg chg="add mod">
          <ac:chgData name="Smruti Ranjan Sarangi" userId="e0ea421f-ad6a-4d5d-9997-e211934aa2e5" providerId="ADAL" clId="{62534F3F-D116-41CD-9820-8154AE5C293A}" dt="2023-04-13T17:23:14.591" v="6991" actId="1076"/>
          <ac:spMkLst>
            <pc:docMk/>
            <pc:sldMk cId="2024236630" sldId="352"/>
            <ac:spMk id="64" creationId="{27EE7300-5BFC-5F58-EF06-52995C9DB41D}"/>
          </ac:spMkLst>
        </pc:spChg>
        <pc:spChg chg="add mod">
          <ac:chgData name="Smruti Ranjan Sarangi" userId="e0ea421f-ad6a-4d5d-9997-e211934aa2e5" providerId="ADAL" clId="{62534F3F-D116-41CD-9820-8154AE5C293A}" dt="2023-04-13T17:30:36.455" v="7106" actId="14100"/>
          <ac:spMkLst>
            <pc:docMk/>
            <pc:sldMk cId="2024236630" sldId="352"/>
            <ac:spMk id="65" creationId="{0739CEF2-76DD-48D1-7AB8-940F191BE8FE}"/>
          </ac:spMkLst>
        </pc:spChg>
        <pc:spChg chg="add mod">
          <ac:chgData name="Smruti Ranjan Sarangi" userId="e0ea421f-ad6a-4d5d-9997-e211934aa2e5" providerId="ADAL" clId="{62534F3F-D116-41CD-9820-8154AE5C293A}" dt="2023-04-13T17:24:28.622" v="7018" actId="20577"/>
          <ac:spMkLst>
            <pc:docMk/>
            <pc:sldMk cId="2024236630" sldId="352"/>
            <ac:spMk id="70" creationId="{703644CD-EF98-6B77-116B-9DD5B13AA4F1}"/>
          </ac:spMkLst>
        </pc:spChg>
        <pc:spChg chg="add mod">
          <ac:chgData name="Smruti Ranjan Sarangi" userId="e0ea421f-ad6a-4d5d-9997-e211934aa2e5" providerId="ADAL" clId="{62534F3F-D116-41CD-9820-8154AE5C293A}" dt="2023-04-13T17:27:57.335" v="7020" actId="13822"/>
          <ac:spMkLst>
            <pc:docMk/>
            <pc:sldMk cId="2024236630" sldId="352"/>
            <ac:spMk id="71" creationId="{BB65FFD5-C367-D758-D9C4-DAEB8983D756}"/>
          </ac:spMkLst>
        </pc:spChg>
        <pc:spChg chg="add mod">
          <ac:chgData name="Smruti Ranjan Sarangi" userId="e0ea421f-ad6a-4d5d-9997-e211934aa2e5" providerId="ADAL" clId="{62534F3F-D116-41CD-9820-8154AE5C293A}" dt="2023-04-13T17:28:03.810" v="7022" actId="1076"/>
          <ac:spMkLst>
            <pc:docMk/>
            <pc:sldMk cId="2024236630" sldId="352"/>
            <ac:spMk id="72" creationId="{AD496519-DCE0-BDA2-C6E8-ED9BDB33A32B}"/>
          </ac:spMkLst>
        </pc:spChg>
        <pc:spChg chg="add mod">
          <ac:chgData name="Smruti Ranjan Sarangi" userId="e0ea421f-ad6a-4d5d-9997-e211934aa2e5" providerId="ADAL" clId="{62534F3F-D116-41CD-9820-8154AE5C293A}" dt="2023-04-13T17:28:08.562" v="7024" actId="1076"/>
          <ac:spMkLst>
            <pc:docMk/>
            <pc:sldMk cId="2024236630" sldId="352"/>
            <ac:spMk id="73" creationId="{FB3A6B05-5691-2348-806B-BC7F4FD71900}"/>
          </ac:spMkLst>
        </pc:spChg>
        <pc:spChg chg="add del mod">
          <ac:chgData name="Smruti Ranjan Sarangi" userId="e0ea421f-ad6a-4d5d-9997-e211934aa2e5" providerId="ADAL" clId="{62534F3F-D116-41CD-9820-8154AE5C293A}" dt="2023-04-13T17:28:35.490" v="7027"/>
          <ac:spMkLst>
            <pc:docMk/>
            <pc:sldMk cId="2024236630" sldId="352"/>
            <ac:spMk id="74" creationId="{661FDC01-A4D6-E101-4D3E-ED8DF3D9FF82}"/>
          </ac:spMkLst>
        </pc:spChg>
        <pc:spChg chg="add mod">
          <ac:chgData name="Smruti Ranjan Sarangi" userId="e0ea421f-ad6a-4d5d-9997-e211934aa2e5" providerId="ADAL" clId="{62534F3F-D116-41CD-9820-8154AE5C293A}" dt="2023-04-13T17:30:51.718" v="7111" actId="1076"/>
          <ac:spMkLst>
            <pc:docMk/>
            <pc:sldMk cId="2024236630" sldId="352"/>
            <ac:spMk id="85" creationId="{555F44AC-77CF-E0AE-67C5-E9938F2CBAE4}"/>
          </ac:spMkLst>
        </pc:spChg>
        <pc:spChg chg="add mod">
          <ac:chgData name="Smruti Ranjan Sarangi" userId="e0ea421f-ad6a-4d5d-9997-e211934aa2e5" providerId="ADAL" clId="{62534F3F-D116-41CD-9820-8154AE5C293A}" dt="2023-04-13T17:30:48.344" v="7110" actId="1036"/>
          <ac:spMkLst>
            <pc:docMk/>
            <pc:sldMk cId="2024236630" sldId="352"/>
            <ac:spMk id="88" creationId="{0BFA1C88-E72E-EEA0-C79F-6E96033957A5}"/>
          </ac:spMkLst>
        </pc:spChg>
        <pc:spChg chg="add mod">
          <ac:chgData name="Smruti Ranjan Sarangi" userId="e0ea421f-ad6a-4d5d-9997-e211934aa2e5" providerId="ADAL" clId="{62534F3F-D116-41CD-9820-8154AE5C293A}" dt="2023-04-13T17:30:57.636" v="7113" actId="1076"/>
          <ac:spMkLst>
            <pc:docMk/>
            <pc:sldMk cId="2024236630" sldId="352"/>
            <ac:spMk id="89" creationId="{3ACA4212-BD06-C3B7-501E-91F9EA781172}"/>
          </ac:spMkLst>
        </pc:spChg>
        <pc:spChg chg="add mod">
          <ac:chgData name="Smruti Ranjan Sarangi" userId="e0ea421f-ad6a-4d5d-9997-e211934aa2e5" providerId="ADAL" clId="{62534F3F-D116-41CD-9820-8154AE5C293A}" dt="2023-04-13T17:31:03.830" v="7115" actId="1076"/>
          <ac:spMkLst>
            <pc:docMk/>
            <pc:sldMk cId="2024236630" sldId="352"/>
            <ac:spMk id="90" creationId="{52126129-03FE-1418-6BA4-A485410A4458}"/>
          </ac:spMkLst>
        </pc:spChg>
        <pc:spChg chg="add mod">
          <ac:chgData name="Smruti Ranjan Sarangi" userId="e0ea421f-ad6a-4d5d-9997-e211934aa2e5" providerId="ADAL" clId="{62534F3F-D116-41CD-9820-8154AE5C293A}" dt="2023-04-13T17:32:10.620" v="7125" actId="1076"/>
          <ac:spMkLst>
            <pc:docMk/>
            <pc:sldMk cId="2024236630" sldId="352"/>
            <ac:spMk id="91" creationId="{3443BA52-DF70-AB49-EE1F-A54C3C1D0F96}"/>
          </ac:spMkLst>
        </pc:spChg>
        <pc:spChg chg="add del">
          <ac:chgData name="Smruti Ranjan Sarangi" userId="e0ea421f-ad6a-4d5d-9997-e211934aa2e5" providerId="ADAL" clId="{62534F3F-D116-41CD-9820-8154AE5C293A}" dt="2023-04-13T18:00:08.075" v="7278" actId="478"/>
          <ac:spMkLst>
            <pc:docMk/>
            <pc:sldMk cId="2024236630" sldId="352"/>
            <ac:spMk id="93" creationId="{AF5467A3-4423-7A33-44D7-FD7C9F659CF6}"/>
          </ac:spMkLst>
        </pc:spChg>
        <pc:spChg chg="add mod">
          <ac:chgData name="Smruti Ranjan Sarangi" userId="e0ea421f-ad6a-4d5d-9997-e211934aa2e5" providerId="ADAL" clId="{62534F3F-D116-41CD-9820-8154AE5C293A}" dt="2023-04-13T18:00:10.891" v="7279" actId="571"/>
          <ac:spMkLst>
            <pc:docMk/>
            <pc:sldMk cId="2024236630" sldId="352"/>
            <ac:spMk id="96" creationId="{C3D5A8F9-7715-7ED9-A705-7654FC3ACAFF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98" creationId="{0623DE4F-4981-4743-9C84-6FA81DB1133B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99" creationId="{C5B9D0DE-5474-FDC2-ED57-862793C505AA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100" creationId="{60ACB86E-A249-C0EE-60EA-217A19EF1457}"/>
          </ac:spMkLst>
        </pc:spChg>
        <pc:spChg chg="add del mod">
          <ac:chgData name="Smruti Ranjan Sarangi" userId="e0ea421f-ad6a-4d5d-9997-e211934aa2e5" providerId="ADAL" clId="{62534F3F-D116-41CD-9820-8154AE5C293A}" dt="2023-04-13T18:01:11.558" v="7314"/>
          <ac:spMkLst>
            <pc:docMk/>
            <pc:sldMk cId="2024236630" sldId="352"/>
            <ac:spMk id="102" creationId="{FDBCB108-8763-83A0-F8CF-63AD4E8F7129}"/>
          </ac:spMkLst>
        </pc:spChg>
        <pc:spChg chg="add mod">
          <ac:chgData name="Smruti Ranjan Sarangi" userId="e0ea421f-ad6a-4d5d-9997-e211934aa2e5" providerId="ADAL" clId="{62534F3F-D116-41CD-9820-8154AE5C293A}" dt="2023-04-13T18:05:49.858" v="7388" actId="571"/>
          <ac:spMkLst>
            <pc:docMk/>
            <pc:sldMk cId="2024236630" sldId="352"/>
            <ac:spMk id="103" creationId="{8F84576C-F037-9ABB-4883-F5367C440A94}"/>
          </ac:spMkLst>
        </pc:spChg>
        <pc:spChg chg="add del mod">
          <ac:chgData name="Smruti Ranjan Sarangi" userId="e0ea421f-ad6a-4d5d-9997-e211934aa2e5" providerId="ADAL" clId="{62534F3F-D116-41CD-9820-8154AE5C293A}" dt="2023-04-13T19:49:42.317" v="7571" actId="21"/>
          <ac:spMkLst>
            <pc:docMk/>
            <pc:sldMk cId="2024236630" sldId="352"/>
            <ac:spMk id="109" creationId="{073B5EE8-81E3-B6E3-D4A2-656C9AAB8D4D}"/>
          </ac:spMkLst>
        </pc:spChg>
        <pc:grpChg chg="add mod">
          <ac:chgData name="Smruti Ranjan Sarangi" userId="e0ea421f-ad6a-4d5d-9997-e211934aa2e5" providerId="ADAL" clId="{62534F3F-D116-41CD-9820-8154AE5C293A}" dt="2023-04-13T16:48:29.244" v="6906" actId="1076"/>
          <ac:grpSpMkLst>
            <pc:docMk/>
            <pc:sldMk cId="2024236630" sldId="352"/>
            <ac:grpSpMk id="45" creationId="{1224F85D-5AA4-330D-6654-E63BDE29B67C}"/>
          </ac:grpSpMkLst>
        </pc:grpChg>
        <pc:grpChg chg="add mod">
          <ac:chgData name="Smruti Ranjan Sarangi" userId="e0ea421f-ad6a-4d5d-9997-e211934aa2e5" providerId="ADAL" clId="{62534F3F-D116-41CD-9820-8154AE5C293A}" dt="2023-04-13T16:48:36.210" v="6908" actId="1076"/>
          <ac:grpSpMkLst>
            <pc:docMk/>
            <pc:sldMk cId="2024236630" sldId="352"/>
            <ac:grpSpMk id="46" creationId="{8A66A362-2050-AA44-C56D-C06DF4D48C51}"/>
          </ac:grpSpMkLst>
        </pc:grpChg>
        <pc:grpChg chg="add mod">
          <ac:chgData name="Smruti Ranjan Sarangi" userId="e0ea421f-ad6a-4d5d-9997-e211934aa2e5" providerId="ADAL" clId="{62534F3F-D116-41CD-9820-8154AE5C293A}" dt="2023-04-13T16:48:44.795" v="6910" actId="1076"/>
          <ac:grpSpMkLst>
            <pc:docMk/>
            <pc:sldMk cId="2024236630" sldId="352"/>
            <ac:grpSpMk id="50" creationId="{435FAABA-2E50-A01B-819D-5EC4B51CD96B}"/>
          </ac:grpSpMkLst>
        </pc:grpChg>
        <pc:grpChg chg="add mod">
          <ac:chgData name="Smruti Ranjan Sarangi" userId="e0ea421f-ad6a-4d5d-9997-e211934aa2e5" providerId="ADAL" clId="{62534F3F-D116-41CD-9820-8154AE5C293A}" dt="2023-04-13T18:01:09.239" v="7312" actId="571"/>
          <ac:grpSpMkLst>
            <pc:docMk/>
            <pc:sldMk cId="2024236630" sldId="352"/>
            <ac:grpSpMk id="97" creationId="{10915A56-3CD1-A4E1-C396-D01B27FB05E4}"/>
          </ac:grpSpMkLst>
        </pc:grpChg>
        <pc:cxnChg chg="add mod">
          <ac:chgData name="Smruti Ranjan Sarangi" userId="e0ea421f-ad6a-4d5d-9997-e211934aa2e5" providerId="ADAL" clId="{62534F3F-D116-41CD-9820-8154AE5C293A}" dt="2023-04-13T19:47:31.484" v="7530" actId="14100"/>
          <ac:cxnSpMkLst>
            <pc:docMk/>
            <pc:sldMk cId="2024236630" sldId="352"/>
            <ac:cxnSpMk id="11" creationId="{98D982F6-0D73-4F4E-6B7E-630A9AE67E67}"/>
          </ac:cxnSpMkLst>
        </pc:cxnChg>
        <pc:cxnChg chg="add mod ord">
          <ac:chgData name="Smruti Ranjan Sarangi" userId="e0ea421f-ad6a-4d5d-9997-e211934aa2e5" providerId="ADAL" clId="{62534F3F-D116-41CD-9820-8154AE5C293A}" dt="2023-04-13T16:46:11.965" v="6859" actId="14100"/>
          <ac:cxnSpMkLst>
            <pc:docMk/>
            <pc:sldMk cId="2024236630" sldId="352"/>
            <ac:cxnSpMk id="16" creationId="{A810C3FD-F0C6-9605-9CF5-86B3342E4EC6}"/>
          </ac:cxnSpMkLst>
        </pc:cxnChg>
        <pc:cxnChg chg="add mod">
          <ac:chgData name="Smruti Ranjan Sarangi" userId="e0ea421f-ad6a-4d5d-9997-e211934aa2e5" providerId="ADAL" clId="{62534F3F-D116-41CD-9820-8154AE5C293A}" dt="2023-04-13T15:11:44.039" v="6778" actId="14100"/>
          <ac:cxnSpMkLst>
            <pc:docMk/>
            <pc:sldMk cId="2024236630" sldId="352"/>
            <ac:cxnSpMk id="24" creationId="{428C04B5-85A3-C03C-8CD2-4310C0BC783E}"/>
          </ac:cxnSpMkLst>
        </pc:cxnChg>
        <pc:cxnChg chg="add mod">
          <ac:chgData name="Smruti Ranjan Sarangi" userId="e0ea421f-ad6a-4d5d-9997-e211934aa2e5" providerId="ADAL" clId="{62534F3F-D116-41CD-9820-8154AE5C293A}" dt="2023-04-13T16:49:03.846" v="6914" actId="14100"/>
          <ac:cxnSpMkLst>
            <pc:docMk/>
            <pc:sldMk cId="2024236630" sldId="352"/>
            <ac:cxnSpMk id="54" creationId="{07B0031B-874C-4080-880C-208B395F2545}"/>
          </ac:cxnSpMkLst>
        </pc:cxnChg>
        <pc:cxnChg chg="add mod">
          <ac:chgData name="Smruti Ranjan Sarangi" userId="e0ea421f-ad6a-4d5d-9997-e211934aa2e5" providerId="ADAL" clId="{62534F3F-D116-41CD-9820-8154AE5C293A}" dt="2023-04-13T16:49:13.080" v="6917" actId="14100"/>
          <ac:cxnSpMkLst>
            <pc:docMk/>
            <pc:sldMk cId="2024236630" sldId="352"/>
            <ac:cxnSpMk id="57" creationId="{47BBA633-EBAC-F306-D618-3C3B16532D58}"/>
          </ac:cxnSpMkLst>
        </pc:cxnChg>
        <pc:cxnChg chg="add mod">
          <ac:chgData name="Smruti Ranjan Sarangi" userId="e0ea421f-ad6a-4d5d-9997-e211934aa2e5" providerId="ADAL" clId="{62534F3F-D116-41CD-9820-8154AE5C293A}" dt="2023-04-13T16:49:21.247" v="6920" actId="14100"/>
          <ac:cxnSpMkLst>
            <pc:docMk/>
            <pc:sldMk cId="2024236630" sldId="352"/>
            <ac:cxnSpMk id="60" creationId="{B07D2EB2-B945-3291-C5FC-D64158A0EAE8}"/>
          </ac:cxnSpMkLst>
        </pc:cxnChg>
        <pc:cxnChg chg="add mod">
          <ac:chgData name="Smruti Ranjan Sarangi" userId="e0ea421f-ad6a-4d5d-9997-e211934aa2e5" providerId="ADAL" clId="{62534F3F-D116-41CD-9820-8154AE5C293A}" dt="2023-04-13T19:49:58.140" v="7576" actId="1038"/>
          <ac:cxnSpMkLst>
            <pc:docMk/>
            <pc:sldMk cId="2024236630" sldId="352"/>
            <ac:cxnSpMk id="66" creationId="{AF9DC905-2B94-01AA-3974-C65ECAD592ED}"/>
          </ac:cxnSpMkLst>
        </pc:cxnChg>
        <pc:cxnChg chg="add mod">
          <ac:chgData name="Smruti Ranjan Sarangi" userId="e0ea421f-ad6a-4d5d-9997-e211934aa2e5" providerId="ADAL" clId="{62534F3F-D116-41CD-9820-8154AE5C293A}" dt="2023-04-13T18:00:10.891" v="7279" actId="571"/>
          <ac:cxnSpMkLst>
            <pc:docMk/>
            <pc:sldMk cId="2024236630" sldId="352"/>
            <ac:cxnSpMk id="95" creationId="{41402083-F94B-F581-5277-8D3CA2C6717B}"/>
          </ac:cxnSpMkLst>
        </pc:cxnChg>
        <pc:cxnChg chg="add mod">
          <ac:chgData name="Smruti Ranjan Sarangi" userId="e0ea421f-ad6a-4d5d-9997-e211934aa2e5" providerId="ADAL" clId="{62534F3F-D116-41CD-9820-8154AE5C293A}" dt="2023-04-13T18:01:09.239" v="7312" actId="571"/>
          <ac:cxnSpMkLst>
            <pc:docMk/>
            <pc:sldMk cId="2024236630" sldId="352"/>
            <ac:cxnSpMk id="101" creationId="{7E602641-B34F-C739-8D7E-FF44A9C1E5DE}"/>
          </ac:cxnSpMkLst>
        </pc:cxnChg>
      </pc:sldChg>
      <pc:sldChg chg="addSp delSp modSp new mod">
        <pc:chgData name="Smruti Ranjan Sarangi" userId="e0ea421f-ad6a-4d5d-9997-e211934aa2e5" providerId="ADAL" clId="{62534F3F-D116-41CD-9820-8154AE5C293A}" dt="2023-04-13T19:53:12.265" v="7739" actId="1076"/>
        <pc:sldMkLst>
          <pc:docMk/>
          <pc:sldMk cId="1000825997" sldId="353"/>
        </pc:sldMkLst>
        <pc:spChg chg="mod">
          <ac:chgData name="Smruti Ranjan Sarangi" userId="e0ea421f-ad6a-4d5d-9997-e211934aa2e5" providerId="ADAL" clId="{62534F3F-D116-41CD-9820-8154AE5C293A}" dt="2023-04-13T18:05:53.870" v="7391" actId="20577"/>
          <ac:spMkLst>
            <pc:docMk/>
            <pc:sldMk cId="1000825997" sldId="353"/>
            <ac:spMk id="2" creationId="{843588FA-5455-A0BA-DC11-A7605EDDFBCF}"/>
          </ac:spMkLst>
        </pc:spChg>
        <pc:spChg chg="del">
          <ac:chgData name="Smruti Ranjan Sarangi" userId="e0ea421f-ad6a-4d5d-9997-e211934aa2e5" providerId="ADAL" clId="{62534F3F-D116-41CD-9820-8154AE5C293A}" dt="2023-04-13T17:33:19.030" v="7147" actId="478"/>
          <ac:spMkLst>
            <pc:docMk/>
            <pc:sldMk cId="1000825997" sldId="353"/>
            <ac:spMk id="3" creationId="{B676E6F2-2109-6F6E-3871-47D3262346BD}"/>
          </ac:spMkLst>
        </pc:spChg>
        <pc:spChg chg="add mod">
          <ac:chgData name="Smruti Ranjan Sarangi" userId="e0ea421f-ad6a-4d5d-9997-e211934aa2e5" providerId="ADAL" clId="{62534F3F-D116-41CD-9820-8154AE5C293A}" dt="2023-04-13T17:47:47.386" v="7149"/>
          <ac:spMkLst>
            <pc:docMk/>
            <pc:sldMk cId="1000825997" sldId="353"/>
            <ac:spMk id="6" creationId="{61B41CC0-6EF2-BE9E-1B40-EA04559BB516}"/>
          </ac:spMkLst>
        </pc:spChg>
        <pc:spChg chg="add mod">
          <ac:chgData name="Smruti Ranjan Sarangi" userId="e0ea421f-ad6a-4d5d-9997-e211934aa2e5" providerId="ADAL" clId="{62534F3F-D116-41CD-9820-8154AE5C293A}" dt="2023-04-13T17:54:53.369" v="7196" actId="1076"/>
          <ac:spMkLst>
            <pc:docMk/>
            <pc:sldMk cId="1000825997" sldId="353"/>
            <ac:spMk id="7" creationId="{C6D48898-E5B4-2F0C-8CB1-B3741DBDA13E}"/>
          </ac:spMkLst>
        </pc:spChg>
        <pc:spChg chg="add mod">
          <ac:chgData name="Smruti Ranjan Sarangi" userId="e0ea421f-ad6a-4d5d-9997-e211934aa2e5" providerId="ADAL" clId="{62534F3F-D116-41CD-9820-8154AE5C293A}" dt="2023-04-13T17:54:47.745" v="7195" actId="14100"/>
          <ac:spMkLst>
            <pc:docMk/>
            <pc:sldMk cId="1000825997" sldId="353"/>
            <ac:spMk id="8" creationId="{9C9AA767-42FA-C259-0DE7-411B969FE7E9}"/>
          </ac:spMkLst>
        </pc:spChg>
        <pc:spChg chg="add mod">
          <ac:chgData name="Smruti Ranjan Sarangi" userId="e0ea421f-ad6a-4d5d-9997-e211934aa2e5" providerId="ADAL" clId="{62534F3F-D116-41CD-9820-8154AE5C293A}" dt="2023-04-13T19:50:15.386" v="7600" actId="20577"/>
          <ac:spMkLst>
            <pc:docMk/>
            <pc:sldMk cId="1000825997" sldId="353"/>
            <ac:spMk id="9" creationId="{6830ABEB-DE68-3901-F9E0-AD823CD96F21}"/>
          </ac:spMkLst>
        </pc:spChg>
        <pc:spChg chg="add mod">
          <ac:chgData name="Smruti Ranjan Sarangi" userId="e0ea421f-ad6a-4d5d-9997-e211934aa2e5" providerId="ADAL" clId="{62534F3F-D116-41CD-9820-8154AE5C293A}" dt="2023-04-13T17:54:41.731" v="7193" actId="14100"/>
          <ac:spMkLst>
            <pc:docMk/>
            <pc:sldMk cId="1000825997" sldId="353"/>
            <ac:spMk id="10" creationId="{AF323293-5295-65BD-CE7E-6649A2FD901E}"/>
          </ac:spMkLst>
        </pc:spChg>
        <pc:spChg chg="add mod">
          <ac:chgData name="Smruti Ranjan Sarangi" userId="e0ea421f-ad6a-4d5d-9997-e211934aa2e5" providerId="ADAL" clId="{62534F3F-D116-41CD-9820-8154AE5C293A}" dt="2023-04-13T18:10:27.649" v="7442" actId="1076"/>
          <ac:spMkLst>
            <pc:docMk/>
            <pc:sldMk cId="1000825997" sldId="353"/>
            <ac:spMk id="11" creationId="{71C8D033-8FFC-00F0-6F29-A63C28AFAFB8}"/>
          </ac:spMkLst>
        </pc:spChg>
        <pc:spChg chg="add del mod">
          <ac:chgData name="Smruti Ranjan Sarangi" userId="e0ea421f-ad6a-4d5d-9997-e211934aa2e5" providerId="ADAL" clId="{62534F3F-D116-41CD-9820-8154AE5C293A}" dt="2023-04-13T17:53:58.456" v="7173" actId="478"/>
          <ac:spMkLst>
            <pc:docMk/>
            <pc:sldMk cId="1000825997" sldId="353"/>
            <ac:spMk id="13" creationId="{217E396C-2D29-04CE-993C-4920AF48E250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6" creationId="{63B6C801-67AD-1BDB-B3B7-2F41F97FC2D1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7" creationId="{04CB875F-30BA-9D9D-7C42-EFC964231016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8" creationId="{7A7AA460-BE58-28DF-F94C-C7C8852EE649}"/>
          </ac:spMkLst>
        </pc:spChg>
        <pc:spChg chg="add mod">
          <ac:chgData name="Smruti Ranjan Sarangi" userId="e0ea421f-ad6a-4d5d-9997-e211934aa2e5" providerId="ADAL" clId="{62534F3F-D116-41CD-9820-8154AE5C293A}" dt="2023-04-13T19:53:06.586" v="7738" actId="1076"/>
          <ac:spMkLst>
            <pc:docMk/>
            <pc:sldMk cId="1000825997" sldId="353"/>
            <ac:spMk id="20" creationId="{0B258C81-F456-E228-1F84-27EB394DA255}"/>
          </ac:spMkLst>
        </pc:spChg>
        <pc:spChg chg="add mod">
          <ac:chgData name="Smruti Ranjan Sarangi" userId="e0ea421f-ad6a-4d5d-9997-e211934aa2e5" providerId="ADAL" clId="{62534F3F-D116-41CD-9820-8154AE5C293A}" dt="2023-04-13T19:53:06.586" v="7738" actId="1076"/>
          <ac:spMkLst>
            <pc:docMk/>
            <pc:sldMk cId="1000825997" sldId="353"/>
            <ac:spMk id="21" creationId="{67DB692A-B87F-79D0-8088-381B4B2397A3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3" creationId="{FB8E6942-16A0-F8AA-8BB9-6FE3394874F4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4" creationId="{DCDD184D-B74B-F1DA-8057-C2A9C555D2B6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5" creationId="{261DD3F1-9197-681E-E111-E87C2CF2BE72}"/>
          </ac:spMkLst>
        </pc:spChg>
        <pc:spChg chg="add mod">
          <ac:chgData name="Smruti Ranjan Sarangi" userId="e0ea421f-ad6a-4d5d-9997-e211934aa2e5" providerId="ADAL" clId="{62534F3F-D116-41CD-9820-8154AE5C293A}" dt="2023-04-13T18:07:53.370" v="7397" actId="1038"/>
          <ac:spMkLst>
            <pc:docMk/>
            <pc:sldMk cId="1000825997" sldId="353"/>
            <ac:spMk id="30" creationId="{2C30DC0E-3485-309B-4A45-271DA76A2018}"/>
          </ac:spMkLst>
        </pc:spChg>
        <pc:spChg chg="add mod">
          <ac:chgData name="Smruti Ranjan Sarangi" userId="e0ea421f-ad6a-4d5d-9997-e211934aa2e5" providerId="ADAL" clId="{62534F3F-D116-41CD-9820-8154AE5C293A}" dt="2023-04-13T18:10:58.483" v="7451" actId="1076"/>
          <ac:spMkLst>
            <pc:docMk/>
            <pc:sldMk cId="1000825997" sldId="353"/>
            <ac:spMk id="34" creationId="{350AFD23-87D1-78C7-72A9-C35E28839DB0}"/>
          </ac:spMkLst>
        </pc:spChg>
        <pc:spChg chg="add mod">
          <ac:chgData name="Smruti Ranjan Sarangi" userId="e0ea421f-ad6a-4d5d-9997-e211934aa2e5" providerId="ADAL" clId="{62534F3F-D116-41CD-9820-8154AE5C293A}" dt="2023-04-13T18:28:56.828" v="7476" actId="20577"/>
          <ac:spMkLst>
            <pc:docMk/>
            <pc:sldMk cId="1000825997" sldId="353"/>
            <ac:spMk id="35" creationId="{0DEC7D4C-65B7-6B84-90B4-BF53BA3B00B0}"/>
          </ac:spMkLst>
        </pc:spChg>
        <pc:spChg chg="add mod">
          <ac:chgData name="Smruti Ranjan Sarangi" userId="e0ea421f-ad6a-4d5d-9997-e211934aa2e5" providerId="ADAL" clId="{62534F3F-D116-41CD-9820-8154AE5C293A}" dt="2023-04-13T18:08:59.963" v="7441" actId="14100"/>
          <ac:spMkLst>
            <pc:docMk/>
            <pc:sldMk cId="1000825997" sldId="353"/>
            <ac:spMk id="37" creationId="{235C2402-4EEF-54DC-D88D-F56C5AE2F7F1}"/>
          </ac:spMkLst>
        </pc:spChg>
        <pc:spChg chg="add mod">
          <ac:chgData name="Smruti Ranjan Sarangi" userId="e0ea421f-ad6a-4d5d-9997-e211934aa2e5" providerId="ADAL" clId="{62534F3F-D116-41CD-9820-8154AE5C293A}" dt="2023-04-13T18:10:54.863" v="7450" actId="1076"/>
          <ac:spMkLst>
            <pc:docMk/>
            <pc:sldMk cId="1000825997" sldId="353"/>
            <ac:spMk id="38" creationId="{ED68AD5F-6202-2361-B5FB-10BDB8889EA6}"/>
          </ac:spMkLst>
        </pc:spChg>
        <pc:spChg chg="mod topLvl">
          <ac:chgData name="Smruti Ranjan Sarangi" userId="e0ea421f-ad6a-4d5d-9997-e211934aa2e5" providerId="ADAL" clId="{62534F3F-D116-41CD-9820-8154AE5C293A}" dt="2023-04-13T18:57:41.305" v="7479" actId="165"/>
          <ac:spMkLst>
            <pc:docMk/>
            <pc:sldMk cId="1000825997" sldId="353"/>
            <ac:spMk id="40" creationId="{674CCFF5-4E48-06FE-8E21-A6EC37B99300}"/>
          </ac:spMkLst>
        </pc:spChg>
        <pc:spChg chg="del mod topLvl">
          <ac:chgData name="Smruti Ranjan Sarangi" userId="e0ea421f-ad6a-4d5d-9997-e211934aa2e5" providerId="ADAL" clId="{62534F3F-D116-41CD-9820-8154AE5C293A}" dt="2023-04-13T18:57:47.008" v="7482" actId="478"/>
          <ac:spMkLst>
            <pc:docMk/>
            <pc:sldMk cId="1000825997" sldId="353"/>
            <ac:spMk id="41" creationId="{1B5A1A91-4E07-0130-AD14-BC0F3B93FDFA}"/>
          </ac:spMkLst>
        </pc:spChg>
        <pc:spChg chg="del mod topLvl">
          <ac:chgData name="Smruti Ranjan Sarangi" userId="e0ea421f-ad6a-4d5d-9997-e211934aa2e5" providerId="ADAL" clId="{62534F3F-D116-41CD-9820-8154AE5C293A}" dt="2023-04-13T18:57:45.465" v="7481" actId="478"/>
          <ac:spMkLst>
            <pc:docMk/>
            <pc:sldMk cId="1000825997" sldId="353"/>
            <ac:spMk id="42" creationId="{05AE9AA0-7B26-FFC2-7E60-3AAAC11DDCFF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5" creationId="{34A9B3DB-3ED8-53F1-A55C-63353446B0F8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6" creationId="{EA727846-DCBD-0F3F-0623-B945EFBDABDC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7" creationId="{155FDD4B-F1E9-0C0E-5100-775767B5D36C}"/>
          </ac:spMkLst>
        </pc:spChg>
        <pc:spChg chg="add del mod">
          <ac:chgData name="Smruti Ranjan Sarangi" userId="e0ea421f-ad6a-4d5d-9997-e211934aa2e5" providerId="ADAL" clId="{62534F3F-D116-41CD-9820-8154AE5C293A}" dt="2023-04-13T19:50:26.191" v="7603" actId="478"/>
          <ac:spMkLst>
            <pc:docMk/>
            <pc:sldMk cId="1000825997" sldId="353"/>
            <ac:spMk id="60" creationId="{D6589F77-42DD-DFA8-E004-169F65929CBF}"/>
          </ac:spMkLst>
        </pc:spChg>
        <pc:spChg chg="add mod">
          <ac:chgData name="Smruti Ranjan Sarangi" userId="e0ea421f-ad6a-4d5d-9997-e211934aa2e5" providerId="ADAL" clId="{62534F3F-D116-41CD-9820-8154AE5C293A}" dt="2023-04-13T19:51:11.277" v="7633" actId="14100"/>
          <ac:spMkLst>
            <pc:docMk/>
            <pc:sldMk cId="1000825997" sldId="353"/>
            <ac:spMk id="61" creationId="{C9B8F66A-A832-AC9B-E6B3-7CC93068DF06}"/>
          </ac:spMkLst>
        </pc:spChg>
        <pc:spChg chg="add mod">
          <ac:chgData name="Smruti Ranjan Sarangi" userId="e0ea421f-ad6a-4d5d-9997-e211934aa2e5" providerId="ADAL" clId="{62534F3F-D116-41CD-9820-8154AE5C293A}" dt="2023-04-13T19:53:12.265" v="7739" actId="1076"/>
          <ac:spMkLst>
            <pc:docMk/>
            <pc:sldMk cId="1000825997" sldId="353"/>
            <ac:spMk id="62" creationId="{16C606A7-7D9D-BA29-E585-0E6618D39A66}"/>
          </ac:spMkLst>
        </pc:spChg>
        <pc:grpChg chg="add mod">
          <ac:chgData name="Smruti Ranjan Sarangi" userId="e0ea421f-ad6a-4d5d-9997-e211934aa2e5" providerId="ADAL" clId="{62534F3F-D116-41CD-9820-8154AE5C293A}" dt="2023-04-13T19:53:06.586" v="7738" actId="1076"/>
          <ac:grpSpMkLst>
            <pc:docMk/>
            <pc:sldMk cId="1000825997" sldId="353"/>
            <ac:grpSpMk id="22" creationId="{D17B6158-19DD-7249-66FE-A0048F2B06C4}"/>
          </ac:grpSpMkLst>
        </pc:grpChg>
        <pc:grpChg chg="add del mod">
          <ac:chgData name="Smruti Ranjan Sarangi" userId="e0ea421f-ad6a-4d5d-9997-e211934aa2e5" providerId="ADAL" clId="{62534F3F-D116-41CD-9820-8154AE5C293A}" dt="2023-04-13T18:57:41.305" v="7479" actId="165"/>
          <ac:grpSpMkLst>
            <pc:docMk/>
            <pc:sldMk cId="1000825997" sldId="353"/>
            <ac:grpSpMk id="39" creationId="{94EE5CD0-6792-CC72-435C-79BC36E0DDC1}"/>
          </ac:grpSpMkLst>
        </pc:grpChg>
        <pc:grpChg chg="add del mod">
          <ac:chgData name="Smruti Ranjan Sarangi" userId="e0ea421f-ad6a-4d5d-9997-e211934aa2e5" providerId="ADAL" clId="{62534F3F-D116-41CD-9820-8154AE5C293A}" dt="2023-04-13T19:50:28.349" v="7604" actId="478"/>
          <ac:grpSpMkLst>
            <pc:docMk/>
            <pc:sldMk cId="1000825997" sldId="353"/>
            <ac:grpSpMk id="44" creationId="{D366B91A-8F2B-5B52-C2B6-5A763EFA4A1A}"/>
          </ac:grpSpMkLst>
        </pc:grpChg>
        <pc:cxnChg chg="add mod">
          <ac:chgData name="Smruti Ranjan Sarangi" userId="e0ea421f-ad6a-4d5d-9997-e211934aa2e5" providerId="ADAL" clId="{62534F3F-D116-41CD-9820-8154AE5C293A}" dt="2023-04-13T18:05:09.461" v="7342" actId="14100"/>
          <ac:cxnSpMkLst>
            <pc:docMk/>
            <pc:sldMk cId="1000825997" sldId="353"/>
            <ac:cxnSpMk id="12" creationId="{5B3E69AA-06C5-80BB-F1FE-988FDB9B9DB8}"/>
          </ac:cxnSpMkLst>
        </pc:cxnChg>
        <pc:cxnChg chg="add mod">
          <ac:chgData name="Smruti Ranjan Sarangi" userId="e0ea421f-ad6a-4d5d-9997-e211934aa2e5" providerId="ADAL" clId="{62534F3F-D116-41CD-9820-8154AE5C293A}" dt="2023-04-13T18:57:55.660" v="7484" actId="1076"/>
          <ac:cxnSpMkLst>
            <pc:docMk/>
            <pc:sldMk cId="1000825997" sldId="353"/>
            <ac:cxnSpMk id="19" creationId="{EBCB7B35-74DE-8644-1349-7432EF02830F}"/>
          </ac:cxnSpMkLst>
        </pc:cxnChg>
        <pc:cxnChg chg="add mod">
          <ac:chgData name="Smruti Ranjan Sarangi" userId="e0ea421f-ad6a-4d5d-9997-e211934aa2e5" providerId="ADAL" clId="{62534F3F-D116-41CD-9820-8154AE5C293A}" dt="2023-04-13T19:53:06.586" v="7738" actId="1076"/>
          <ac:cxnSpMkLst>
            <pc:docMk/>
            <pc:sldMk cId="1000825997" sldId="353"/>
            <ac:cxnSpMk id="26" creationId="{8B7F0244-B865-ECDC-41CA-A7564F537966}"/>
          </ac:cxnSpMkLst>
        </pc:cxnChg>
        <pc:cxnChg chg="add mod">
          <ac:chgData name="Smruti Ranjan Sarangi" userId="e0ea421f-ad6a-4d5d-9997-e211934aa2e5" providerId="ADAL" clId="{62534F3F-D116-41CD-9820-8154AE5C293A}" dt="2023-04-13T18:07:49.127" v="7396" actId="14100"/>
          <ac:cxnSpMkLst>
            <pc:docMk/>
            <pc:sldMk cId="1000825997" sldId="353"/>
            <ac:cxnSpMk id="32" creationId="{28793D95-462C-C40B-D7CF-D32293FDCB8F}"/>
          </ac:cxnSpMkLst>
        </pc:cxnChg>
        <pc:cxnChg chg="add mod">
          <ac:chgData name="Smruti Ranjan Sarangi" userId="e0ea421f-ad6a-4d5d-9997-e211934aa2e5" providerId="ADAL" clId="{62534F3F-D116-41CD-9820-8154AE5C293A}" dt="2023-04-13T19:10:40.435" v="7491" actId="1076"/>
          <ac:cxnSpMkLst>
            <pc:docMk/>
            <pc:sldMk cId="1000825997" sldId="353"/>
            <ac:cxnSpMk id="43" creationId="{837384C1-F92A-E6BC-A7F8-20DD80B90B7A}"/>
          </ac:cxnSpMkLst>
        </pc:cxnChg>
        <pc:cxnChg chg="add del mod">
          <ac:chgData name="Smruti Ranjan Sarangi" userId="e0ea421f-ad6a-4d5d-9997-e211934aa2e5" providerId="ADAL" clId="{62534F3F-D116-41CD-9820-8154AE5C293A}" dt="2023-04-13T19:50:17.924" v="7601" actId="478"/>
          <ac:cxnSpMkLst>
            <pc:docMk/>
            <pc:sldMk cId="1000825997" sldId="353"/>
            <ac:cxnSpMk id="49" creationId="{CF9541B7-1191-43D6-550F-16BF1A18833D}"/>
          </ac:cxnSpMkLst>
        </pc:cxnChg>
        <pc:cxnChg chg="add del mod">
          <ac:chgData name="Smruti Ranjan Sarangi" userId="e0ea421f-ad6a-4d5d-9997-e211934aa2e5" providerId="ADAL" clId="{62534F3F-D116-41CD-9820-8154AE5C293A}" dt="2023-04-13T19:50:21.419" v="7602" actId="478"/>
          <ac:cxnSpMkLst>
            <pc:docMk/>
            <pc:sldMk cId="1000825997" sldId="353"/>
            <ac:cxnSpMk id="50" creationId="{3570C210-A39D-F298-7026-485C184F7CC0}"/>
          </ac:cxnSpMkLst>
        </pc:cxnChg>
        <pc:cxnChg chg="add del mod">
          <ac:chgData name="Smruti Ranjan Sarangi" userId="e0ea421f-ad6a-4d5d-9997-e211934aa2e5" providerId="ADAL" clId="{62534F3F-D116-41CD-9820-8154AE5C293A}" dt="2023-04-13T19:50:26.191" v="7603" actId="478"/>
          <ac:cxnSpMkLst>
            <pc:docMk/>
            <pc:sldMk cId="1000825997" sldId="353"/>
            <ac:cxnSpMk id="53" creationId="{C77BCCFB-FAEB-2E53-F039-91253A772380}"/>
          </ac:cxnSpMkLst>
        </pc:cxnChg>
      </pc:sldChg>
      <pc:sldChg chg="modSp mod">
        <pc:chgData name="Smruti Ranjan Sarangi" userId="e0ea421f-ad6a-4d5d-9997-e211934aa2e5" providerId="ADAL" clId="{62534F3F-D116-41CD-9820-8154AE5C293A}" dt="2023-04-15T05:23:45.481" v="9032" actId="403"/>
        <pc:sldMkLst>
          <pc:docMk/>
          <pc:sldMk cId="499735953" sldId="356"/>
        </pc:sldMkLst>
        <pc:spChg chg="mod">
          <ac:chgData name="Smruti Ranjan Sarangi" userId="e0ea421f-ad6a-4d5d-9997-e211934aa2e5" providerId="ADAL" clId="{62534F3F-D116-41CD-9820-8154AE5C293A}" dt="2023-04-15T05:23:45.481" v="9032" actId="403"/>
          <ac:spMkLst>
            <pc:docMk/>
            <pc:sldMk cId="499735953" sldId="356"/>
            <ac:spMk id="9" creationId="{D7E0BA7B-3851-BC08-91AD-B939BCA0879B}"/>
          </ac:spMkLst>
        </pc:spChg>
        <pc:spChg chg="mod">
          <ac:chgData name="Smruti Ranjan Sarangi" userId="e0ea421f-ad6a-4d5d-9997-e211934aa2e5" providerId="ADAL" clId="{62534F3F-D116-41CD-9820-8154AE5C293A}" dt="2023-04-15T05:23:44.541" v="9030" actId="1076"/>
          <ac:spMkLst>
            <pc:docMk/>
            <pc:sldMk cId="499735953" sldId="356"/>
            <ac:spMk id="11" creationId="{1C8D9180-965D-8ACB-D6A4-41E7DF7978F6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4-15T05:12:55.895" v="8603" actId="1076"/>
        <pc:sldMkLst>
          <pc:docMk/>
          <pc:sldMk cId="1310333504" sldId="358"/>
        </pc:sldMkLst>
        <pc:spChg chg="mod">
          <ac:chgData name="Smruti Ranjan Sarangi" userId="e0ea421f-ad6a-4d5d-9997-e211934aa2e5" providerId="ADAL" clId="{62534F3F-D116-41CD-9820-8154AE5C293A}" dt="2023-04-15T04:41:57.836" v="7806" actId="20577"/>
          <ac:spMkLst>
            <pc:docMk/>
            <pc:sldMk cId="1310333504" sldId="358"/>
            <ac:spMk id="2" creationId="{37944C66-5510-372E-7850-C8C6D87D6D9D}"/>
          </ac:spMkLst>
        </pc:spChg>
        <pc:spChg chg="mod">
          <ac:chgData name="Smruti Ranjan Sarangi" userId="e0ea421f-ad6a-4d5d-9997-e211934aa2e5" providerId="ADAL" clId="{62534F3F-D116-41CD-9820-8154AE5C293A}" dt="2023-04-15T04:53:59.746" v="8041" actId="20577"/>
          <ac:spMkLst>
            <pc:docMk/>
            <pc:sldMk cId="1310333504" sldId="358"/>
            <ac:spMk id="3" creationId="{D12AA9D8-1B09-87DA-653F-13CCE2C5A5B3}"/>
          </ac:spMkLst>
        </pc:spChg>
        <pc:spChg chg="add mod">
          <ac:chgData name="Smruti Ranjan Sarangi" userId="e0ea421f-ad6a-4d5d-9997-e211934aa2e5" providerId="ADAL" clId="{62534F3F-D116-41CD-9820-8154AE5C293A}" dt="2023-04-15T04:41:25.642" v="7766" actId="1076"/>
          <ac:spMkLst>
            <pc:docMk/>
            <pc:sldMk cId="1310333504" sldId="358"/>
            <ac:spMk id="6" creationId="{CBF8A169-085C-03E8-ADFB-7A336896B5C0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7" creationId="{856CBA9A-D5C9-9E84-AF9E-8DA33837E3AD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8" creationId="{A75FE773-C378-A320-8E24-D08427749620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9" creationId="{35636797-2B85-C1A5-C9AD-D9CDB713A64A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10" creationId="{9C20F0D7-110C-DDD1-9649-EF6FA08D8084}"/>
          </ac:spMkLst>
        </pc:spChg>
        <pc:spChg chg="add del mod">
          <ac:chgData name="Smruti Ranjan Sarangi" userId="e0ea421f-ad6a-4d5d-9997-e211934aa2e5" providerId="ADAL" clId="{62534F3F-D116-41CD-9820-8154AE5C293A}" dt="2023-04-15T04:53:01.625" v="8015" actId="478"/>
          <ac:spMkLst>
            <pc:docMk/>
            <pc:sldMk cId="1310333504" sldId="358"/>
            <ac:spMk id="11" creationId="{B6A13FBB-889F-9738-A980-5BB6D65781D9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12" creationId="{5077F37C-445C-146A-9A98-504D51AEBA6A}"/>
          </ac:spMkLst>
        </pc:spChg>
        <pc:spChg chg="add mod">
          <ac:chgData name="Smruti Ranjan Sarangi" userId="e0ea421f-ad6a-4d5d-9997-e211934aa2e5" providerId="ADAL" clId="{62534F3F-D116-41CD-9820-8154AE5C293A}" dt="2023-04-15T05:07:28.855" v="8149" actId="207"/>
          <ac:spMkLst>
            <pc:docMk/>
            <pc:sldMk cId="1310333504" sldId="358"/>
            <ac:spMk id="14" creationId="{54179EC3-BEF7-AE17-3C49-FC1955234424}"/>
          </ac:spMkLst>
        </pc:spChg>
        <pc:spChg chg="add mod">
          <ac:chgData name="Smruti Ranjan Sarangi" userId="e0ea421f-ad6a-4d5d-9997-e211934aa2e5" providerId="ADAL" clId="{62534F3F-D116-41CD-9820-8154AE5C293A}" dt="2023-04-15T05:12:55.895" v="8603" actId="1076"/>
          <ac:spMkLst>
            <pc:docMk/>
            <pc:sldMk cId="1310333504" sldId="358"/>
            <ac:spMk id="15" creationId="{C40970C3-A56E-FDF6-CCF2-31A922706F19}"/>
          </ac:spMkLst>
        </pc:spChg>
        <pc:picChg chg="add mod">
          <ac:chgData name="Smruti Ranjan Sarangi" userId="e0ea421f-ad6a-4d5d-9997-e211934aa2e5" providerId="ADAL" clId="{62534F3F-D116-41CD-9820-8154AE5C293A}" dt="2023-04-15T05:06:17.429" v="8051" actId="1076"/>
          <ac:picMkLst>
            <pc:docMk/>
            <pc:sldMk cId="1310333504" sldId="358"/>
            <ac:picMk id="13" creationId="{88261CC5-2A8D-06C0-5AFA-42A670741E3D}"/>
          </ac:picMkLst>
        </pc:picChg>
      </pc:sldChg>
      <pc:sldChg chg="addSp delSp modSp new mod modAnim">
        <pc:chgData name="Smruti Ranjan Sarangi" userId="e0ea421f-ad6a-4d5d-9997-e211934aa2e5" providerId="ADAL" clId="{62534F3F-D116-41CD-9820-8154AE5C293A}" dt="2023-04-15T05:33:33.515" v="9444" actId="1076"/>
        <pc:sldMkLst>
          <pc:docMk/>
          <pc:sldMk cId="861006993" sldId="359"/>
        </pc:sldMkLst>
        <pc:spChg chg="mod">
          <ac:chgData name="Smruti Ranjan Sarangi" userId="e0ea421f-ad6a-4d5d-9997-e211934aa2e5" providerId="ADAL" clId="{62534F3F-D116-41CD-9820-8154AE5C293A}" dt="2023-04-15T05:17:39.659" v="8835" actId="1076"/>
          <ac:spMkLst>
            <pc:docMk/>
            <pc:sldMk cId="861006993" sldId="359"/>
            <ac:spMk id="2" creationId="{D37D78EC-04C7-A521-04E2-F204B3B9D6EB}"/>
          </ac:spMkLst>
        </pc:spChg>
        <pc:spChg chg="del">
          <ac:chgData name="Smruti Ranjan Sarangi" userId="e0ea421f-ad6a-4d5d-9997-e211934aa2e5" providerId="ADAL" clId="{62534F3F-D116-41CD-9820-8154AE5C293A}" dt="2023-04-15T05:16:15.695" v="8749" actId="478"/>
          <ac:spMkLst>
            <pc:docMk/>
            <pc:sldMk cId="861006993" sldId="359"/>
            <ac:spMk id="3" creationId="{5EE9C004-C48A-9FF5-91B5-B17673F40F1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6" creationId="{CE8E9582-16C9-55A8-38A4-44AF1748DE39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7" creationId="{3083EAB1-8D74-2386-DB3E-36B51A62E75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8" creationId="{EDAD78A5-80B3-1C51-B78F-62EA4DDD0ABB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9" creationId="{2081FF22-0137-FE63-229C-6F5C68CB6997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0" creationId="{9934DBC9-8CFB-CAAE-2C11-AEE3CAB0E126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1" creationId="{A693A689-50BF-50E8-67AC-5B5EF9E7829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2" creationId="{840D240B-35A2-171D-5B58-8496F60B3C38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3" creationId="{0193EAA6-B339-53D1-683E-808553D393A0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4" creationId="{937DA66B-63BF-436D-19F6-4CC2D510522A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5" creationId="{EE175E30-A65E-FA31-24A2-C54DE736AE17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6" creationId="{0EA4D279-9B1F-3F01-FCD7-CA1700DF840A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7" creationId="{9B5199FC-F0C2-5819-0DD7-1C30F7F02B4F}"/>
          </ac:spMkLst>
        </pc:spChg>
        <pc:spChg chg="add del mod">
          <ac:chgData name="Smruti Ranjan Sarangi" userId="e0ea421f-ad6a-4d5d-9997-e211934aa2e5" providerId="ADAL" clId="{62534F3F-D116-41CD-9820-8154AE5C293A}" dt="2023-04-15T05:19:18.965" v="8860" actId="478"/>
          <ac:spMkLst>
            <pc:docMk/>
            <pc:sldMk cId="861006993" sldId="359"/>
            <ac:spMk id="20" creationId="{E6E30F01-5B94-F5E6-581E-B31EF526713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28" creationId="{18C24BA7-8154-CA1A-D354-209074AC295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29" creationId="{63312391-E76C-68C7-CBAF-3C30E7BC723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3" creationId="{B1534A8B-6EF4-60AD-74AE-F4986BE07A95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7" creationId="{5453D121-5CB6-65C9-DEE2-47562A40B984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8" creationId="{77B25DB1-9F38-5A68-FB01-B9F60FC92EAD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9" creationId="{30233D20-CA1C-5EA1-E0C7-F587DDDD7E2C}"/>
          </ac:spMkLst>
        </pc:spChg>
        <pc:spChg chg="add mod">
          <ac:chgData name="Smruti Ranjan Sarangi" userId="e0ea421f-ad6a-4d5d-9997-e211934aa2e5" providerId="ADAL" clId="{62534F3F-D116-41CD-9820-8154AE5C293A}" dt="2023-04-15T05:27:00.016" v="9140" actId="20577"/>
          <ac:spMkLst>
            <pc:docMk/>
            <pc:sldMk cId="861006993" sldId="359"/>
            <ac:spMk id="40" creationId="{0B3AA5F8-83AD-5CD5-243F-2954A10CBB38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41" creationId="{D0FD8F7A-664C-F197-6536-C544B88D1241}"/>
          </ac:spMkLst>
        </pc:spChg>
        <pc:spChg chg="add mod">
          <ac:chgData name="Smruti Ranjan Sarangi" userId="e0ea421f-ad6a-4d5d-9997-e211934aa2e5" providerId="ADAL" clId="{62534F3F-D116-41CD-9820-8154AE5C293A}" dt="2023-04-15T05:30:50.645" v="9292" actId="14100"/>
          <ac:spMkLst>
            <pc:docMk/>
            <pc:sldMk cId="861006993" sldId="359"/>
            <ac:spMk id="42" creationId="{C44B9E8E-9394-5266-B91E-91EBD96696DC}"/>
          </ac:spMkLst>
        </pc:spChg>
        <pc:spChg chg="add mod">
          <ac:chgData name="Smruti Ranjan Sarangi" userId="e0ea421f-ad6a-4d5d-9997-e211934aa2e5" providerId="ADAL" clId="{62534F3F-D116-41CD-9820-8154AE5C293A}" dt="2023-04-15T05:33:18.910" v="9442" actId="14100"/>
          <ac:spMkLst>
            <pc:docMk/>
            <pc:sldMk cId="861006993" sldId="359"/>
            <ac:spMk id="44" creationId="{392BDB3D-30DA-A423-7A7D-830AEB2CD81C}"/>
          </ac:spMkLst>
        </pc:spChg>
        <pc:picChg chg="add mod">
          <ac:chgData name="Smruti Ranjan Sarangi" userId="e0ea421f-ad6a-4d5d-9997-e211934aa2e5" providerId="ADAL" clId="{62534F3F-D116-41CD-9820-8154AE5C293A}" dt="2023-04-15T05:30:43.145" v="9291" actId="1076"/>
          <ac:picMkLst>
            <pc:docMk/>
            <pc:sldMk cId="861006993" sldId="359"/>
            <ac:picMk id="43" creationId="{F020DAA9-AB94-27BD-1278-6B7D60E05B9F}"/>
          </ac:picMkLst>
        </pc:picChg>
        <pc:picChg chg="add mod">
          <ac:chgData name="Smruti Ranjan Sarangi" userId="e0ea421f-ad6a-4d5d-9997-e211934aa2e5" providerId="ADAL" clId="{62534F3F-D116-41CD-9820-8154AE5C293A}" dt="2023-04-15T05:33:33.515" v="9444" actId="1076"/>
          <ac:picMkLst>
            <pc:docMk/>
            <pc:sldMk cId="861006993" sldId="359"/>
            <ac:picMk id="45" creationId="{3846B8BE-918E-686D-E70D-CC2E41929FED}"/>
          </ac:picMkLst>
        </pc:pic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19" creationId="{7F4CA84E-5FE2-6363-FF0C-F3454D65C350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24" creationId="{F3F94C35-AA76-E7BA-A6F9-389FA41E9CA0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30" creationId="{D55ED09E-ACDA-5AE0-5AF6-B21F5F4E94E7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34" creationId="{21D5A1FB-F2D4-8E88-D148-30333D02350C}"/>
          </ac:cxnSpMkLst>
        </pc:cxnChg>
      </pc:sldChg>
      <pc:sldChg chg="modSp new mod">
        <pc:chgData name="Smruti Ranjan Sarangi" userId="e0ea421f-ad6a-4d5d-9997-e211934aa2e5" providerId="ADAL" clId="{62534F3F-D116-41CD-9820-8154AE5C293A}" dt="2023-04-15T05:40:52.098" v="10422" actId="207"/>
        <pc:sldMkLst>
          <pc:docMk/>
          <pc:sldMk cId="3756757822" sldId="360"/>
        </pc:sldMkLst>
        <pc:spChg chg="mod">
          <ac:chgData name="Smruti Ranjan Sarangi" userId="e0ea421f-ad6a-4d5d-9997-e211934aa2e5" providerId="ADAL" clId="{62534F3F-D116-41CD-9820-8154AE5C293A}" dt="2023-04-15T05:40:27.527" v="10403" actId="1076"/>
          <ac:spMkLst>
            <pc:docMk/>
            <pc:sldMk cId="3756757822" sldId="360"/>
            <ac:spMk id="2" creationId="{8FC7E22A-E693-9746-D25B-8D7150588191}"/>
          </ac:spMkLst>
        </pc:spChg>
        <pc:spChg chg="mod">
          <ac:chgData name="Smruti Ranjan Sarangi" userId="e0ea421f-ad6a-4d5d-9997-e211934aa2e5" providerId="ADAL" clId="{62534F3F-D116-41CD-9820-8154AE5C293A}" dt="2023-04-15T05:40:52.098" v="10422" actId="207"/>
          <ac:spMkLst>
            <pc:docMk/>
            <pc:sldMk cId="3756757822" sldId="360"/>
            <ac:spMk id="3" creationId="{664BC5B8-3FE6-0D63-817B-077071D701E6}"/>
          </ac:spMkLst>
        </pc:spChg>
      </pc:sldChg>
      <pc:sldChg chg="modSp new mod">
        <pc:chgData name="Smruti Ranjan Sarangi" userId="e0ea421f-ad6a-4d5d-9997-e211934aa2e5" providerId="ADAL" clId="{62534F3F-D116-41CD-9820-8154AE5C293A}" dt="2023-04-15T05:48:09.046" v="11241" actId="207"/>
        <pc:sldMkLst>
          <pc:docMk/>
          <pc:sldMk cId="2386780225" sldId="361"/>
        </pc:sldMkLst>
        <pc:spChg chg="mod">
          <ac:chgData name="Smruti Ranjan Sarangi" userId="e0ea421f-ad6a-4d5d-9997-e211934aa2e5" providerId="ADAL" clId="{62534F3F-D116-41CD-9820-8154AE5C293A}" dt="2023-04-15T05:41:17.601" v="10463" actId="20577"/>
          <ac:spMkLst>
            <pc:docMk/>
            <pc:sldMk cId="2386780225" sldId="361"/>
            <ac:spMk id="2" creationId="{003AB326-1236-9BB6-0540-888A20F70825}"/>
          </ac:spMkLst>
        </pc:spChg>
        <pc:spChg chg="mod">
          <ac:chgData name="Smruti Ranjan Sarangi" userId="e0ea421f-ad6a-4d5d-9997-e211934aa2e5" providerId="ADAL" clId="{62534F3F-D116-41CD-9820-8154AE5C293A}" dt="2023-04-15T05:48:09.046" v="11241" actId="207"/>
          <ac:spMkLst>
            <pc:docMk/>
            <pc:sldMk cId="2386780225" sldId="361"/>
            <ac:spMk id="3" creationId="{03DF90E2-49C3-262F-260C-769BDC99441A}"/>
          </ac:spMkLst>
        </pc:spChg>
      </pc:sldChg>
    </pc:docChg>
  </pc:docChgLst>
  <pc:docChgLst>
    <pc:chgData name="Smruti Ranjan Sarangi" userId="e0ea421f-ad6a-4d5d-9997-e211934aa2e5" providerId="ADAL" clId="{103C5357-ED67-4ED3-BD02-1AFD197923E4}"/>
    <pc:docChg chg="undo custSel addSld delSld modSld sldOrd">
      <pc:chgData name="Smruti Ranjan Sarangi" userId="e0ea421f-ad6a-4d5d-9997-e211934aa2e5" providerId="ADAL" clId="{103C5357-ED67-4ED3-BD02-1AFD197923E4}" dt="2024-04-26T14:50:54.076" v="159" actId="20577"/>
      <pc:docMkLst>
        <pc:docMk/>
      </pc:docMkLst>
      <pc:sldChg chg="modSp mod">
        <pc:chgData name="Smruti Ranjan Sarangi" userId="e0ea421f-ad6a-4d5d-9997-e211934aa2e5" providerId="ADAL" clId="{103C5357-ED67-4ED3-BD02-1AFD197923E4}" dt="2024-04-15T10:51:32.668" v="1" actId="13822"/>
        <pc:sldMkLst>
          <pc:docMk/>
          <pc:sldMk cId="1777266357" sldId="268"/>
        </pc:sldMkLst>
        <pc:spChg chg="mod">
          <ac:chgData name="Smruti Ranjan Sarangi" userId="e0ea421f-ad6a-4d5d-9997-e211934aa2e5" providerId="ADAL" clId="{103C5357-ED67-4ED3-BD02-1AFD197923E4}" dt="2024-04-15T10:51:32.668" v="1" actId="13822"/>
          <ac:spMkLst>
            <pc:docMk/>
            <pc:sldMk cId="1777266357" sldId="268"/>
            <ac:spMk id="20" creationId="{7C59A0E6-C0A9-2939-EAFE-D002DF0AE8F0}"/>
          </ac:spMkLst>
        </pc:spChg>
      </pc:sldChg>
      <pc:sldChg chg="modSp mod">
        <pc:chgData name="Smruti Ranjan Sarangi" userId="e0ea421f-ad6a-4d5d-9997-e211934aa2e5" providerId="ADAL" clId="{103C5357-ED67-4ED3-BD02-1AFD197923E4}" dt="2024-04-15T11:12:38.448" v="2" actId="1076"/>
        <pc:sldMkLst>
          <pc:docMk/>
          <pc:sldMk cId="542136187" sldId="276"/>
        </pc:sldMkLst>
        <pc:spChg chg="mod">
          <ac:chgData name="Smruti Ranjan Sarangi" userId="e0ea421f-ad6a-4d5d-9997-e211934aa2e5" providerId="ADAL" clId="{103C5357-ED67-4ED3-BD02-1AFD197923E4}" dt="2024-04-15T11:12:38.448" v="2" actId="1076"/>
          <ac:spMkLst>
            <pc:docMk/>
            <pc:sldMk cId="542136187" sldId="276"/>
            <ac:spMk id="57" creationId="{C01221E9-8253-2283-7A53-ED505497FC88}"/>
          </ac:spMkLst>
        </pc:spChg>
      </pc:sldChg>
      <pc:sldChg chg="modSp mod">
        <pc:chgData name="Smruti Ranjan Sarangi" userId="e0ea421f-ad6a-4d5d-9997-e211934aa2e5" providerId="ADAL" clId="{103C5357-ED67-4ED3-BD02-1AFD197923E4}" dt="2024-04-15T11:13:50.142" v="3" actId="1076"/>
        <pc:sldMkLst>
          <pc:docMk/>
          <pc:sldMk cId="312029182" sldId="278"/>
        </pc:sldMkLst>
        <pc:spChg chg="mod">
          <ac:chgData name="Smruti Ranjan Sarangi" userId="e0ea421f-ad6a-4d5d-9997-e211934aa2e5" providerId="ADAL" clId="{103C5357-ED67-4ED3-BD02-1AFD197923E4}" dt="2024-04-15T11:13:50.142" v="3" actId="1076"/>
          <ac:spMkLst>
            <pc:docMk/>
            <pc:sldMk cId="312029182" sldId="278"/>
            <ac:spMk id="23" creationId="{7826F708-943D-9937-6E3F-AE99E32C8B40}"/>
          </ac:spMkLst>
        </pc:spChg>
      </pc:sldChg>
      <pc:sldChg chg="modSp mod">
        <pc:chgData name="Smruti Ranjan Sarangi" userId="e0ea421f-ad6a-4d5d-9997-e211934aa2e5" providerId="ADAL" clId="{103C5357-ED67-4ED3-BD02-1AFD197923E4}" dt="2024-04-15T11:17:26.813" v="5" actId="20577"/>
        <pc:sldMkLst>
          <pc:docMk/>
          <pc:sldMk cId="1414080741" sldId="280"/>
        </pc:sldMkLst>
        <pc:spChg chg="mod">
          <ac:chgData name="Smruti Ranjan Sarangi" userId="e0ea421f-ad6a-4d5d-9997-e211934aa2e5" providerId="ADAL" clId="{103C5357-ED67-4ED3-BD02-1AFD197923E4}" dt="2024-04-15T11:17:26.813" v="5" actId="20577"/>
          <ac:spMkLst>
            <pc:docMk/>
            <pc:sldMk cId="1414080741" sldId="280"/>
            <ac:spMk id="15" creationId="{6D40EE6C-5DAD-E310-1C98-D068B2D345A4}"/>
          </ac:spMkLst>
        </pc:spChg>
      </pc:sldChg>
      <pc:sldChg chg="ord">
        <pc:chgData name="Smruti Ranjan Sarangi" userId="e0ea421f-ad6a-4d5d-9997-e211934aa2e5" providerId="ADAL" clId="{103C5357-ED67-4ED3-BD02-1AFD197923E4}" dt="2024-04-25T13:20:38.820" v="17"/>
        <pc:sldMkLst>
          <pc:docMk/>
          <pc:sldMk cId="2307152608" sldId="287"/>
        </pc:sldMkLst>
      </pc:sldChg>
      <pc:sldChg chg="modSp mod">
        <pc:chgData name="Smruti Ranjan Sarangi" userId="e0ea421f-ad6a-4d5d-9997-e211934aa2e5" providerId="ADAL" clId="{103C5357-ED67-4ED3-BD02-1AFD197923E4}" dt="2024-04-25T13:18:31.845" v="15" actId="1076"/>
        <pc:sldMkLst>
          <pc:docMk/>
          <pc:sldMk cId="742760977" sldId="289"/>
        </pc:sldMkLst>
        <pc:spChg chg="mod">
          <ac:chgData name="Smruti Ranjan Sarangi" userId="e0ea421f-ad6a-4d5d-9997-e211934aa2e5" providerId="ADAL" clId="{103C5357-ED67-4ED3-BD02-1AFD197923E4}" dt="2024-04-25T13:18:31.845" v="15" actId="1076"/>
          <ac:spMkLst>
            <pc:docMk/>
            <pc:sldMk cId="742760977" sldId="289"/>
            <ac:spMk id="3" creationId="{1B3B9875-E4BB-E9AA-832A-37B263A0FA33}"/>
          </ac:spMkLst>
        </pc:spChg>
      </pc:sldChg>
      <pc:sldChg chg="modSp mod">
        <pc:chgData name="Smruti Ranjan Sarangi" userId="e0ea421f-ad6a-4d5d-9997-e211934aa2e5" providerId="ADAL" clId="{103C5357-ED67-4ED3-BD02-1AFD197923E4}" dt="2024-04-26T05:31:25.998" v="19" actId="20577"/>
        <pc:sldMkLst>
          <pc:docMk/>
          <pc:sldMk cId="1093762935" sldId="295"/>
        </pc:sldMkLst>
        <pc:spChg chg="mod">
          <ac:chgData name="Smruti Ranjan Sarangi" userId="e0ea421f-ad6a-4d5d-9997-e211934aa2e5" providerId="ADAL" clId="{103C5357-ED67-4ED3-BD02-1AFD197923E4}" dt="2024-04-26T05:31:25.998" v="19" actId="20577"/>
          <ac:spMkLst>
            <pc:docMk/>
            <pc:sldMk cId="1093762935" sldId="295"/>
            <ac:spMk id="12" creationId="{DA9E936F-7CDD-4D59-37C5-4A4B8B644785}"/>
          </ac:spMkLst>
        </pc:spChg>
      </pc:sldChg>
      <pc:sldChg chg="modSp mod">
        <pc:chgData name="Smruti Ranjan Sarangi" userId="e0ea421f-ad6a-4d5d-9997-e211934aa2e5" providerId="ADAL" clId="{103C5357-ED67-4ED3-BD02-1AFD197923E4}" dt="2024-04-26T06:14:35.082" v="78" actId="20577"/>
        <pc:sldMkLst>
          <pc:docMk/>
          <pc:sldMk cId="4265875643" sldId="298"/>
        </pc:sldMkLst>
        <pc:spChg chg="mod">
          <ac:chgData name="Smruti Ranjan Sarangi" userId="e0ea421f-ad6a-4d5d-9997-e211934aa2e5" providerId="ADAL" clId="{103C5357-ED67-4ED3-BD02-1AFD197923E4}" dt="2024-04-26T06:14:35.082" v="78" actId="20577"/>
          <ac:spMkLst>
            <pc:docMk/>
            <pc:sldMk cId="4265875643" sldId="298"/>
            <ac:spMk id="3" creationId="{738DC806-1834-190B-165C-00D9D0088806}"/>
          </ac:spMkLst>
        </pc:spChg>
      </pc:sldChg>
      <pc:sldChg chg="modSp mod">
        <pc:chgData name="Smruti Ranjan Sarangi" userId="e0ea421f-ad6a-4d5d-9997-e211934aa2e5" providerId="ADAL" clId="{103C5357-ED67-4ED3-BD02-1AFD197923E4}" dt="2024-04-26T06:55:22.534" v="86" actId="207"/>
        <pc:sldMkLst>
          <pc:docMk/>
          <pc:sldMk cId="3857890053" sldId="308"/>
        </pc:sldMkLst>
        <pc:spChg chg="mod">
          <ac:chgData name="Smruti Ranjan Sarangi" userId="e0ea421f-ad6a-4d5d-9997-e211934aa2e5" providerId="ADAL" clId="{103C5357-ED67-4ED3-BD02-1AFD197923E4}" dt="2024-04-26T06:55:22.534" v="86" actId="207"/>
          <ac:spMkLst>
            <pc:docMk/>
            <pc:sldMk cId="3857890053" sldId="308"/>
            <ac:spMk id="3" creationId="{7DE17A30-1DEE-719D-87DC-40E8AB0D2BEC}"/>
          </ac:spMkLst>
        </pc:spChg>
      </pc:sldChg>
      <pc:sldChg chg="modSp add del mod">
        <pc:chgData name="Smruti Ranjan Sarangi" userId="e0ea421f-ad6a-4d5d-9997-e211934aa2e5" providerId="ADAL" clId="{103C5357-ED67-4ED3-BD02-1AFD197923E4}" dt="2024-04-26T08:11:26.680" v="115" actId="114"/>
        <pc:sldMkLst>
          <pc:docMk/>
          <pc:sldMk cId="3521704710" sldId="316"/>
        </pc:sldMkLst>
        <pc:spChg chg="mod">
          <ac:chgData name="Smruti Ranjan Sarangi" userId="e0ea421f-ad6a-4d5d-9997-e211934aa2e5" providerId="ADAL" clId="{103C5357-ED67-4ED3-BD02-1AFD197923E4}" dt="2024-04-26T08:11:26.680" v="115" actId="114"/>
          <ac:spMkLst>
            <pc:docMk/>
            <pc:sldMk cId="3521704710" sldId="316"/>
            <ac:spMk id="12" creationId="{F99F5DDF-C871-A5FC-31C1-27F086150B70}"/>
          </ac:spMkLst>
        </pc:spChg>
      </pc:sldChg>
      <pc:sldChg chg="modSp mod">
        <pc:chgData name="Smruti Ranjan Sarangi" userId="e0ea421f-ad6a-4d5d-9997-e211934aa2e5" providerId="ADAL" clId="{103C5357-ED67-4ED3-BD02-1AFD197923E4}" dt="2024-04-15T11:37:46.041" v="13" actId="20577"/>
        <pc:sldMkLst>
          <pc:docMk/>
          <pc:sldMk cId="758352200" sldId="349"/>
        </pc:sldMkLst>
        <pc:spChg chg="mod">
          <ac:chgData name="Smruti Ranjan Sarangi" userId="e0ea421f-ad6a-4d5d-9997-e211934aa2e5" providerId="ADAL" clId="{103C5357-ED67-4ED3-BD02-1AFD197923E4}" dt="2024-04-15T11:37:46.041" v="13" actId="20577"/>
          <ac:spMkLst>
            <pc:docMk/>
            <pc:sldMk cId="758352200" sldId="349"/>
            <ac:spMk id="2" creationId="{CBF424F5-170B-D80E-7D5B-693BD008185E}"/>
          </ac:spMkLst>
        </pc:spChg>
        <pc:spChg chg="mod">
          <ac:chgData name="Smruti Ranjan Sarangi" userId="e0ea421f-ad6a-4d5d-9997-e211934aa2e5" providerId="ADAL" clId="{103C5357-ED67-4ED3-BD02-1AFD197923E4}" dt="2024-04-15T11:36:48.487" v="9" actId="20577"/>
          <ac:spMkLst>
            <pc:docMk/>
            <pc:sldMk cId="758352200" sldId="349"/>
            <ac:spMk id="6" creationId="{DFB9F348-BC10-C664-A49C-3067FF961C0D}"/>
          </ac:spMkLst>
        </pc:spChg>
      </pc:sldChg>
      <pc:sldChg chg="modSp">
        <pc:chgData name="Smruti Ranjan Sarangi" userId="e0ea421f-ad6a-4d5d-9997-e211934aa2e5" providerId="ADAL" clId="{103C5357-ED67-4ED3-BD02-1AFD197923E4}" dt="2024-04-26T14:14:13.327" v="124" actId="20577"/>
        <pc:sldMkLst>
          <pc:docMk/>
          <pc:sldMk cId="109040840" sldId="351"/>
        </pc:sldMkLst>
        <pc:graphicFrameChg chg="mod">
          <ac:chgData name="Smruti Ranjan Sarangi" userId="e0ea421f-ad6a-4d5d-9997-e211934aa2e5" providerId="ADAL" clId="{103C5357-ED67-4ED3-BD02-1AFD197923E4}" dt="2024-04-26T14:14:13.327" v="124" actId="20577"/>
          <ac:graphicFrameMkLst>
            <pc:docMk/>
            <pc:sldMk cId="109040840" sldId="351"/>
            <ac:graphicFrameMk id="6" creationId="{93BB9EA7-81F9-EF59-89B6-2BADB598F1F4}"/>
          </ac:graphicFrameMkLst>
        </pc:graphicFrameChg>
      </pc:sldChg>
      <pc:sldChg chg="modSp mod">
        <pc:chgData name="Smruti Ranjan Sarangi" userId="e0ea421f-ad6a-4d5d-9997-e211934aa2e5" providerId="ADAL" clId="{103C5357-ED67-4ED3-BD02-1AFD197923E4}" dt="2024-04-26T14:42:05.390" v="150" actId="20577"/>
        <pc:sldMkLst>
          <pc:docMk/>
          <pc:sldMk cId="2024236630" sldId="352"/>
        </pc:sldMkLst>
        <pc:spChg chg="mod">
          <ac:chgData name="Smruti Ranjan Sarangi" userId="e0ea421f-ad6a-4d5d-9997-e211934aa2e5" providerId="ADAL" clId="{103C5357-ED67-4ED3-BD02-1AFD197923E4}" dt="2024-04-26T14:42:05.390" v="150" actId="20577"/>
          <ac:spMkLst>
            <pc:docMk/>
            <pc:sldMk cId="2024236630" sldId="352"/>
            <ac:spMk id="13" creationId="{6407BF70-3B54-E800-E0CD-28181E160457}"/>
          </ac:spMkLst>
        </pc:spChg>
      </pc:sldChg>
      <pc:sldChg chg="modSp mod">
        <pc:chgData name="Smruti Ranjan Sarangi" userId="e0ea421f-ad6a-4d5d-9997-e211934aa2e5" providerId="ADAL" clId="{103C5357-ED67-4ED3-BD02-1AFD197923E4}" dt="2024-04-26T14:42:09.601" v="151" actId="20577"/>
        <pc:sldMkLst>
          <pc:docMk/>
          <pc:sldMk cId="1000825997" sldId="353"/>
        </pc:sldMkLst>
        <pc:spChg chg="mod">
          <ac:chgData name="Smruti Ranjan Sarangi" userId="e0ea421f-ad6a-4d5d-9997-e211934aa2e5" providerId="ADAL" clId="{103C5357-ED67-4ED3-BD02-1AFD197923E4}" dt="2024-04-26T14:35:56.242" v="133" actId="20577"/>
          <ac:spMkLst>
            <pc:docMk/>
            <pc:sldMk cId="1000825997" sldId="353"/>
            <ac:spMk id="9" creationId="{6830ABEB-DE68-3901-F9E0-AD823CD96F21}"/>
          </ac:spMkLst>
        </pc:spChg>
        <pc:spChg chg="mod">
          <ac:chgData name="Smruti Ranjan Sarangi" userId="e0ea421f-ad6a-4d5d-9997-e211934aa2e5" providerId="ADAL" clId="{103C5357-ED67-4ED3-BD02-1AFD197923E4}" dt="2024-04-26T14:42:09.601" v="151" actId="20577"/>
          <ac:spMkLst>
            <pc:docMk/>
            <pc:sldMk cId="1000825997" sldId="353"/>
            <ac:spMk id="10" creationId="{AF323293-5295-65BD-CE7E-6649A2FD901E}"/>
          </ac:spMkLst>
        </pc:spChg>
      </pc:sldChg>
      <pc:sldChg chg="modSp mod">
        <pc:chgData name="Smruti Ranjan Sarangi" userId="e0ea421f-ad6a-4d5d-9997-e211934aa2e5" providerId="ADAL" clId="{103C5357-ED67-4ED3-BD02-1AFD197923E4}" dt="2024-04-26T14:50:54.076" v="159" actId="20577"/>
        <pc:sldMkLst>
          <pc:docMk/>
          <pc:sldMk cId="3756757822" sldId="360"/>
        </pc:sldMkLst>
        <pc:spChg chg="mod">
          <ac:chgData name="Smruti Ranjan Sarangi" userId="e0ea421f-ad6a-4d5d-9997-e211934aa2e5" providerId="ADAL" clId="{103C5357-ED67-4ED3-BD02-1AFD197923E4}" dt="2024-04-26T14:50:54.076" v="159" actId="20577"/>
          <ac:spMkLst>
            <pc:docMk/>
            <pc:sldMk cId="3756757822" sldId="360"/>
            <ac:spMk id="2" creationId="{8FC7E22A-E693-9746-D25B-8D7150588191}"/>
          </ac:spMkLst>
        </pc:spChg>
      </pc:sldChg>
      <pc:sldChg chg="modSp mod">
        <pc:chgData name="Smruti Ranjan Sarangi" userId="e0ea421f-ad6a-4d5d-9997-e211934aa2e5" providerId="ADAL" clId="{103C5357-ED67-4ED3-BD02-1AFD197923E4}" dt="2024-04-26T14:50:46.448" v="154" actId="20577"/>
        <pc:sldMkLst>
          <pc:docMk/>
          <pc:sldMk cId="2386780225" sldId="361"/>
        </pc:sldMkLst>
        <pc:spChg chg="mod">
          <ac:chgData name="Smruti Ranjan Sarangi" userId="e0ea421f-ad6a-4d5d-9997-e211934aa2e5" providerId="ADAL" clId="{103C5357-ED67-4ED3-BD02-1AFD197923E4}" dt="2024-04-26T14:50:46.448" v="154" actId="20577"/>
          <ac:spMkLst>
            <pc:docMk/>
            <pc:sldMk cId="2386780225" sldId="361"/>
            <ac:spMk id="2" creationId="{003AB326-1236-9BB6-0540-888A20F70825}"/>
          </ac:spMkLst>
        </pc:spChg>
      </pc:sldChg>
    </pc:docChg>
  </pc:docChgLst>
  <pc:docChgLst>
    <pc:chgData name="Smruti Ranjan Sarangi" userId="S::srsarangi@csciitd.onmicrosoft.com::e0ea421f-ad6a-4d5d-9997-e211934aa2e5" providerId="AD" clId="Web-{8151E597-FA8A-D6E6-3A69-6779E3391FFD}"/>
    <pc:docChg chg="delSld modSld">
      <pc:chgData name="Smruti Ranjan Sarangi" userId="S::srsarangi@csciitd.onmicrosoft.com::e0ea421f-ad6a-4d5d-9997-e211934aa2e5" providerId="AD" clId="Web-{8151E597-FA8A-D6E6-3A69-6779E3391FFD}" dt="2023-03-18T11:14:05.456" v="144"/>
      <pc:docMkLst>
        <pc:docMk/>
      </pc:docMkLst>
      <pc:sldChg chg="modSp">
        <pc:chgData name="Smruti Ranjan Sarangi" userId="S::srsarangi@csciitd.onmicrosoft.com::e0ea421f-ad6a-4d5d-9997-e211934aa2e5" providerId="AD" clId="Web-{8151E597-FA8A-D6E6-3A69-6779E3391FFD}" dt="2023-03-18T11:13:56.221" v="17" actId="14100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8151E597-FA8A-D6E6-3A69-6779E3391FFD}" dt="2023-03-18T11:13:56.221" v="17" actId="14100"/>
          <ac:spMkLst>
            <pc:docMk/>
            <pc:sldMk cId="365395848" sldId="256"/>
            <ac:spMk id="2" creationId="{00000000-0000-0000-0000-000000000000}"/>
          </ac:spMkLst>
        </pc:spChg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4"/>
        <pc:sldMkLst>
          <pc:docMk/>
          <pc:sldMk cId="2127683392" sldId="25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3"/>
        <pc:sldMkLst>
          <pc:docMk/>
          <pc:sldMk cId="4002910474" sldId="26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2"/>
        <pc:sldMkLst>
          <pc:docMk/>
          <pc:sldMk cId="1605653029" sldId="26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1"/>
        <pc:sldMkLst>
          <pc:docMk/>
          <pc:sldMk cId="2406712100" sldId="26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0"/>
        <pc:sldMkLst>
          <pc:docMk/>
          <pc:sldMk cId="1772035061" sldId="26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39"/>
        <pc:sldMkLst>
          <pc:docMk/>
          <pc:sldMk cId="1601440578" sldId="26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8"/>
        <pc:sldMkLst>
          <pc:docMk/>
          <pc:sldMk cId="915309160" sldId="26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7"/>
        <pc:sldMkLst>
          <pc:docMk/>
          <pc:sldMk cId="3829841340" sldId="26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6"/>
        <pc:sldMkLst>
          <pc:docMk/>
          <pc:sldMk cId="650615015" sldId="26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5"/>
        <pc:sldMkLst>
          <pc:docMk/>
          <pc:sldMk cId="3435195911" sldId="26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4"/>
        <pc:sldMkLst>
          <pc:docMk/>
          <pc:sldMk cId="2095721427" sldId="26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3"/>
        <pc:sldMkLst>
          <pc:docMk/>
          <pc:sldMk cId="721687076" sldId="27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2"/>
        <pc:sldMkLst>
          <pc:docMk/>
          <pc:sldMk cId="1699672817" sldId="27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1"/>
        <pc:sldMkLst>
          <pc:docMk/>
          <pc:sldMk cId="3885344355" sldId="27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0"/>
        <pc:sldMkLst>
          <pc:docMk/>
          <pc:sldMk cId="2226122703" sldId="27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9"/>
        <pc:sldMkLst>
          <pc:docMk/>
          <pc:sldMk cId="196751319" sldId="27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8"/>
        <pc:sldMkLst>
          <pc:docMk/>
          <pc:sldMk cId="1468768907" sldId="27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7"/>
        <pc:sldMkLst>
          <pc:docMk/>
          <pc:sldMk cId="2248048829" sldId="27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6"/>
        <pc:sldMkLst>
          <pc:docMk/>
          <pc:sldMk cId="424733519" sldId="27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5"/>
        <pc:sldMkLst>
          <pc:docMk/>
          <pc:sldMk cId="1540025871" sldId="27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4"/>
        <pc:sldMkLst>
          <pc:docMk/>
          <pc:sldMk cId="1166825741" sldId="27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8"/>
        <pc:sldMkLst>
          <pc:docMk/>
          <pc:sldMk cId="3262412920" sldId="28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2"/>
        <pc:sldMkLst>
          <pc:docMk/>
          <pc:sldMk cId="1731780990" sldId="28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3"/>
        <pc:sldMkLst>
          <pc:docMk/>
          <pc:sldMk cId="3803029304" sldId="28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1"/>
        <pc:sldMkLst>
          <pc:docMk/>
          <pc:sldMk cId="4156692619" sldId="28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0"/>
        <pc:sldMkLst>
          <pc:docMk/>
          <pc:sldMk cId="2950097416" sldId="28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9"/>
        <pc:sldMkLst>
          <pc:docMk/>
          <pc:sldMk cId="343153256" sldId="28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8"/>
        <pc:sldMkLst>
          <pc:docMk/>
          <pc:sldMk cId="1487327030" sldId="28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7"/>
        <pc:sldMkLst>
          <pc:docMk/>
          <pc:sldMk cId="209195441" sldId="28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6"/>
        <pc:sldMkLst>
          <pc:docMk/>
          <pc:sldMk cId="1345420428" sldId="28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1"/>
        <pc:sldMkLst>
          <pc:docMk/>
          <pc:sldMk cId="454029793" sldId="28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5"/>
        <pc:sldMkLst>
          <pc:docMk/>
          <pc:sldMk cId="2589069659" sldId="29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2"/>
        <pc:sldMkLst>
          <pc:docMk/>
          <pc:sldMk cId="3406582012" sldId="29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4"/>
        <pc:sldMkLst>
          <pc:docMk/>
          <pc:sldMk cId="3222778162" sldId="29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3"/>
        <pc:sldMkLst>
          <pc:docMk/>
          <pc:sldMk cId="932616087" sldId="29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0"/>
        <pc:sldMkLst>
          <pc:docMk/>
          <pc:sldMk cId="2295325838" sldId="29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09"/>
        <pc:sldMkLst>
          <pc:docMk/>
          <pc:sldMk cId="2990482388" sldId="29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7"/>
        <pc:sldMkLst>
          <pc:docMk/>
          <pc:sldMk cId="3807705169" sldId="29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6"/>
        <pc:sldMkLst>
          <pc:docMk/>
          <pc:sldMk cId="440772247" sldId="29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5"/>
        <pc:sldMkLst>
          <pc:docMk/>
          <pc:sldMk cId="1780992341" sldId="29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4"/>
        <pc:sldMkLst>
          <pc:docMk/>
          <pc:sldMk cId="802963097" sldId="29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101"/>
        <pc:sldMkLst>
          <pc:docMk/>
          <pc:sldMk cId="2940009612" sldId="30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100"/>
        <pc:sldMkLst>
          <pc:docMk/>
          <pc:sldMk cId="639595354" sldId="30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6"/>
        <pc:sldMkLst>
          <pc:docMk/>
          <pc:sldMk cId="3830278681" sldId="30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8"/>
        <pc:sldMkLst>
          <pc:docMk/>
          <pc:sldMk cId="855415875" sldId="30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9"/>
        <pc:sldMkLst>
          <pc:docMk/>
          <pc:sldMk cId="1118255773" sldId="30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7"/>
        <pc:sldMkLst>
          <pc:docMk/>
          <pc:sldMk cId="1251612013" sldId="30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5"/>
        <pc:sldMkLst>
          <pc:docMk/>
          <pc:sldMk cId="1861078702" sldId="30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3"/>
        <pc:sldMkLst>
          <pc:docMk/>
          <pc:sldMk cId="1280229263" sldId="30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2"/>
        <pc:sldMkLst>
          <pc:docMk/>
          <pc:sldMk cId="3197371524" sldId="30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4"/>
        <pc:sldMkLst>
          <pc:docMk/>
          <pc:sldMk cId="2717136132" sldId="30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2"/>
        <pc:sldMkLst>
          <pc:docMk/>
          <pc:sldMk cId="1441451378" sldId="31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1"/>
        <pc:sldMkLst>
          <pc:docMk/>
          <pc:sldMk cId="2267745133" sldId="31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3"/>
        <pc:sldMkLst>
          <pc:docMk/>
          <pc:sldMk cId="2824382988" sldId="31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9"/>
        <pc:sldMkLst>
          <pc:docMk/>
          <pc:sldMk cId="2435333622" sldId="31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5"/>
        <pc:sldMkLst>
          <pc:docMk/>
          <pc:sldMk cId="3373163887" sldId="31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8"/>
        <pc:sldMkLst>
          <pc:docMk/>
          <pc:sldMk cId="388007661" sldId="31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3"/>
        <pc:sldMkLst>
          <pc:docMk/>
          <pc:sldMk cId="1766145407" sldId="31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7"/>
        <pc:sldMkLst>
          <pc:docMk/>
          <pc:sldMk cId="1459692027" sldId="31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7"/>
        <pc:sldMkLst>
          <pc:docMk/>
          <pc:sldMk cId="416795232" sldId="31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2"/>
        <pc:sldMkLst>
          <pc:docMk/>
          <pc:sldMk cId="2797376981" sldId="31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6"/>
        <pc:sldMkLst>
          <pc:docMk/>
          <pc:sldMk cId="3198290644" sldId="32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4"/>
        <pc:sldMkLst>
          <pc:docMk/>
          <pc:sldMk cId="2520644254" sldId="32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1"/>
        <pc:sldMkLst>
          <pc:docMk/>
          <pc:sldMk cId="1454621758" sldId="32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0"/>
        <pc:sldMkLst>
          <pc:docMk/>
          <pc:sldMk cId="879977209" sldId="32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6"/>
        <pc:sldMkLst>
          <pc:docMk/>
          <pc:sldMk cId="2524563087" sldId="32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0"/>
        <pc:sldMkLst>
          <pc:docMk/>
          <pc:sldMk cId="688021328" sldId="32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0"/>
        <pc:sldMkLst>
          <pc:docMk/>
          <pc:sldMk cId="747624131" sldId="32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5"/>
        <pc:sldMkLst>
          <pc:docMk/>
          <pc:sldMk cId="2093291697" sldId="32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4"/>
        <pc:sldMkLst>
          <pc:docMk/>
          <pc:sldMk cId="846115520" sldId="32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3"/>
        <pc:sldMkLst>
          <pc:docMk/>
          <pc:sldMk cId="2529876260" sldId="33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2"/>
        <pc:sldMkLst>
          <pc:docMk/>
          <pc:sldMk cId="2853907053" sldId="33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1"/>
        <pc:sldMkLst>
          <pc:docMk/>
          <pc:sldMk cId="213923945" sldId="33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69"/>
        <pc:sldMkLst>
          <pc:docMk/>
          <pc:sldMk cId="3691391293" sldId="33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9"/>
        <pc:sldMkLst>
          <pc:docMk/>
          <pc:sldMk cId="3475524441" sldId="33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8"/>
        <pc:sldMkLst>
          <pc:docMk/>
          <pc:sldMk cId="1743423345" sldId="33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06" v="64"/>
        <pc:sldMkLst>
          <pc:docMk/>
          <pc:sldMk cId="2049727722" sldId="33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19" v="58"/>
        <pc:sldMkLst>
          <pc:docMk/>
          <pc:sldMk cId="3533565696" sldId="33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03" v="57"/>
        <pc:sldMkLst>
          <pc:docMk/>
          <pc:sldMk cId="2704863961" sldId="34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6"/>
        <pc:sldMkLst>
          <pc:docMk/>
          <pc:sldMk cId="1091209945" sldId="34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4"/>
        <pc:sldMkLst>
          <pc:docMk/>
          <pc:sldMk cId="515515161" sldId="34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3"/>
        <pc:sldMkLst>
          <pc:docMk/>
          <pc:sldMk cId="486181489" sldId="34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91" v="63"/>
        <pc:sldMkLst>
          <pc:docMk/>
          <pc:sldMk cId="1818019175" sldId="34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51"/>
        <pc:sldMkLst>
          <pc:docMk/>
          <pc:sldMk cId="3518280396" sldId="34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9"/>
        <pc:sldMkLst>
          <pc:docMk/>
          <pc:sldMk cId="1393800777" sldId="34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1"/>
        <pc:sldMkLst>
          <pc:docMk/>
          <pc:sldMk cId="1688656448" sldId="34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5"/>
        <pc:sldMkLst>
          <pc:docMk/>
          <pc:sldMk cId="487781286" sldId="35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84" v="66"/>
        <pc:sldMkLst>
          <pc:docMk/>
          <pc:sldMk cId="3741995619" sldId="35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28" v="18"/>
        <pc:sldMkLst>
          <pc:docMk/>
          <pc:sldMk cId="3705391688" sldId="35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84" v="67"/>
        <pc:sldMkLst>
          <pc:docMk/>
          <pc:sldMk cId="548457066" sldId="35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68"/>
        <pc:sldMkLst>
          <pc:docMk/>
          <pc:sldMk cId="2395923521" sldId="35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53" v="65"/>
        <pc:sldMkLst>
          <pc:docMk/>
          <pc:sldMk cId="1714348283" sldId="35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75" v="62"/>
        <pc:sldMkLst>
          <pc:docMk/>
          <pc:sldMk cId="1315926920" sldId="35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12" v="60"/>
        <pc:sldMkLst>
          <pc:docMk/>
          <pc:sldMk cId="2813251881" sldId="35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28" v="61"/>
        <pc:sldMkLst>
          <pc:docMk/>
          <pc:sldMk cId="841877213" sldId="35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81" v="59"/>
        <pc:sldMkLst>
          <pc:docMk/>
          <pc:sldMk cId="1637969172" sldId="35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72" v="52"/>
        <pc:sldMkLst>
          <pc:docMk/>
          <pc:sldMk cId="2847474836" sldId="36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50"/>
        <pc:sldMkLst>
          <pc:docMk/>
          <pc:sldMk cId="2497631134" sldId="36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8"/>
        <pc:sldMkLst>
          <pc:docMk/>
          <pc:sldMk cId="1510616053" sldId="36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7"/>
        <pc:sldMkLst>
          <pc:docMk/>
          <pc:sldMk cId="1797108065" sldId="36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9"/>
        <pc:sldMkLst>
          <pc:docMk/>
          <pc:sldMk cId="4147213811" sldId="36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0"/>
        <pc:sldMkLst>
          <pc:docMk/>
          <pc:sldMk cId="3821896792" sldId="36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09" v="46"/>
        <pc:sldMkLst>
          <pc:docMk/>
          <pc:sldMk cId="1981257374" sldId="36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94" v="45"/>
        <pc:sldMkLst>
          <pc:docMk/>
          <pc:sldMk cId="1240039793" sldId="36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62" v="44"/>
        <pc:sldMkLst>
          <pc:docMk/>
          <pc:sldMk cId="1877599587" sldId="36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62" v="43"/>
        <pc:sldMkLst>
          <pc:docMk/>
          <pc:sldMk cId="1093134334" sldId="36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2"/>
        <pc:sldMkLst>
          <pc:docMk/>
          <pc:sldMk cId="2706437708" sldId="37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8"/>
        <pc:sldMkLst>
          <pc:docMk/>
          <pc:sldMk cId="92396219" sldId="37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2"/>
        <pc:sldMkLst>
          <pc:docMk/>
          <pc:sldMk cId="934153407" sldId="37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1"/>
        <pc:sldMkLst>
          <pc:docMk/>
          <pc:sldMk cId="3276708844" sldId="37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0"/>
        <pc:sldMkLst>
          <pc:docMk/>
          <pc:sldMk cId="4173615859" sldId="37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4"/>
        <pc:sldMkLst>
          <pc:docMk/>
          <pc:sldMk cId="2886488996" sldId="37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28" v="19"/>
        <pc:sldMkLst>
          <pc:docMk/>
          <pc:sldMk cId="184086487" sldId="37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7"/>
        <pc:sldMkLst>
          <pc:docMk/>
          <pc:sldMk cId="2649362956" sldId="37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6"/>
        <pc:sldMkLst>
          <pc:docMk/>
          <pc:sldMk cId="127673363" sldId="37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2"/>
        <pc:sldMkLst>
          <pc:docMk/>
          <pc:sldMk cId="2599124190" sldId="38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5"/>
        <pc:sldMkLst>
          <pc:docMk/>
          <pc:sldMk cId="4055240618" sldId="38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3"/>
        <pc:sldMkLst>
          <pc:docMk/>
          <pc:sldMk cId="2501819375" sldId="38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1"/>
        <pc:sldMkLst>
          <pc:docMk/>
          <pc:sldMk cId="3686036169" sldId="38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9"/>
        <pc:sldMkLst>
          <pc:docMk/>
          <pc:sldMk cId="1379055203" sldId="38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8"/>
        <pc:sldMkLst>
          <pc:docMk/>
          <pc:sldMk cId="2625101906" sldId="38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30"/>
        <pc:sldMkLst>
          <pc:docMk/>
          <pc:sldMk cId="56197159" sldId="38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7"/>
        <pc:sldMkLst>
          <pc:docMk/>
          <pc:sldMk cId="3573065701" sldId="38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6"/>
        <pc:sldMkLst>
          <pc:docMk/>
          <pc:sldMk cId="1486901089" sldId="38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4"/>
        <pc:sldMkLst>
          <pc:docMk/>
          <pc:sldMk cId="3347495406" sldId="39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91" v="25"/>
        <pc:sldMkLst>
          <pc:docMk/>
          <pc:sldMk cId="35562395" sldId="39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3"/>
        <pc:sldMkLst>
          <pc:docMk/>
          <pc:sldMk cId="143527896" sldId="392"/>
        </pc:sldMkLst>
      </pc:sldChg>
    </pc:docChg>
  </pc:docChgLst>
  <pc:docChgLst>
    <pc:chgData name="Smruti Ranjan Sarangi" userId="S::srsarangi@iitd.ac.in::e0ea421f-ad6a-4d5d-9997-e211934aa2e5" providerId="AD" clId="Web-{C95FE77D-0929-0D6D-219A-DCE50618F7F3}"/>
    <pc:docChg chg="addSld modSld">
      <pc:chgData name="Smruti Ranjan Sarangi" userId="S::srsarangi@iitd.ac.in::e0ea421f-ad6a-4d5d-9997-e211934aa2e5" providerId="AD" clId="Web-{C95FE77D-0929-0D6D-219A-DCE50618F7F3}" dt="2023-03-21T19:15:14.050" v="24" actId="20577"/>
      <pc:docMkLst>
        <pc:docMk/>
      </pc:docMkLst>
      <pc:sldChg chg="modSp new">
        <pc:chgData name="Smruti Ranjan Sarangi" userId="S::srsarangi@iitd.ac.in::e0ea421f-ad6a-4d5d-9997-e211934aa2e5" providerId="AD" clId="Web-{C95FE77D-0929-0D6D-219A-DCE50618F7F3}" dt="2023-03-21T19:15:14.050" v="24" actId="20577"/>
        <pc:sldMkLst>
          <pc:docMk/>
          <pc:sldMk cId="1882661766" sldId="273"/>
        </pc:sldMkLst>
        <pc:spChg chg="mod">
          <ac:chgData name="Smruti Ranjan Sarangi" userId="S::srsarangi@iitd.ac.in::e0ea421f-ad6a-4d5d-9997-e211934aa2e5" providerId="AD" clId="Web-{C95FE77D-0929-0D6D-219A-DCE50618F7F3}" dt="2023-03-21T19:14:50.018" v="11" actId="20577"/>
          <ac:spMkLst>
            <pc:docMk/>
            <pc:sldMk cId="1882661766" sldId="273"/>
            <ac:spMk id="2" creationId="{905829FD-2B7C-B663-AF50-48D38FE69441}"/>
          </ac:spMkLst>
        </pc:spChg>
        <pc:spChg chg="mod">
          <ac:chgData name="Smruti Ranjan Sarangi" userId="S::srsarangi@iitd.ac.in::e0ea421f-ad6a-4d5d-9997-e211934aa2e5" providerId="AD" clId="Web-{C95FE77D-0929-0D6D-219A-DCE50618F7F3}" dt="2023-03-21T19:15:14.050" v="24" actId="20577"/>
          <ac:spMkLst>
            <pc:docMk/>
            <pc:sldMk cId="1882661766" sldId="273"/>
            <ac:spMk id="3" creationId="{C982AC1B-8442-4CEC-8352-13302A23677F}"/>
          </ac:spMkLst>
        </pc:spChg>
      </pc:sldChg>
    </pc:docChg>
  </pc:docChgLst>
  <pc:docChgLst>
    <pc:chgData name="Smruti Ranjan Sarangi" userId="S::srsarangi@iitd.ac.in::e0ea421f-ad6a-4d5d-9997-e211934aa2e5" providerId="AD" clId="Web-{BA55D41D-E230-9F5F-6ED5-DEA33997083A}"/>
    <pc:docChg chg="modSld">
      <pc:chgData name="Smruti Ranjan Sarangi" userId="S::srsarangi@iitd.ac.in::e0ea421f-ad6a-4d5d-9997-e211934aa2e5" providerId="AD" clId="Web-{BA55D41D-E230-9F5F-6ED5-DEA33997083A}" dt="2023-04-08T03:56:53.279" v="7"/>
      <pc:docMkLst>
        <pc:docMk/>
      </pc:docMkLst>
      <pc:sldChg chg="addSp delSp">
        <pc:chgData name="Smruti Ranjan Sarangi" userId="S::srsarangi@iitd.ac.in::e0ea421f-ad6a-4d5d-9997-e211934aa2e5" providerId="AD" clId="Web-{BA55D41D-E230-9F5F-6ED5-DEA33997083A}" dt="2023-04-08T03:56:53.279" v="7"/>
        <pc:sldMkLst>
          <pc:docMk/>
          <pc:sldMk cId="1616031193" sldId="323"/>
        </pc:sldMkLst>
        <pc:spChg chg="add del">
          <ac:chgData name="Smruti Ranjan Sarangi" userId="S::srsarangi@iitd.ac.in::e0ea421f-ad6a-4d5d-9997-e211934aa2e5" providerId="AD" clId="Web-{BA55D41D-E230-9F5F-6ED5-DEA33997083A}" dt="2023-04-08T03:56:53.279" v="4"/>
          <ac:spMkLst>
            <pc:docMk/>
            <pc:sldMk cId="1616031193" sldId="323"/>
            <ac:spMk id="7" creationId="{6D8BC22F-E3DF-4432-076C-EFEAEA50D2FC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5"/>
          <ac:spMkLst>
            <pc:docMk/>
            <pc:sldMk cId="1616031193" sldId="323"/>
            <ac:spMk id="8" creationId="{F4F96FC2-6011-4B92-2276-2DE2FACBD9BE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6"/>
          <ac:spMkLst>
            <pc:docMk/>
            <pc:sldMk cId="1616031193" sldId="323"/>
            <ac:spMk id="9" creationId="{7927C6BC-F434-8B1F-FED9-B5AF755D9D25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7"/>
          <ac:spMkLst>
            <pc:docMk/>
            <pc:sldMk cId="1616031193" sldId="323"/>
            <ac:spMk id="10" creationId="{DFB0F627-4180-E033-3C71-EDFCFB2A2D3C}"/>
          </ac:spMkLst>
        </pc:spChg>
      </pc:sldChg>
    </pc:docChg>
  </pc:docChgLst>
  <pc:docChgLst>
    <pc:chgData name="Smruti Ranjan Sarangi" userId="S::srsarangi@csciitd.onmicrosoft.com::e0ea421f-ad6a-4d5d-9997-e211934aa2e5" providerId="AD" clId="Web-{DF9B30D0-AC19-4178-3039-E5F5F240579C}"/>
    <pc:docChg chg="modSld">
      <pc:chgData name="Smruti Ranjan Sarangi" userId="S::srsarangi@csciitd.onmicrosoft.com::e0ea421f-ad6a-4d5d-9997-e211934aa2e5" providerId="AD" clId="Web-{DF9B30D0-AC19-4178-3039-E5F5F240579C}" dt="2023-03-19T18:19:20.723" v="0" actId="20577"/>
      <pc:docMkLst>
        <pc:docMk/>
      </pc:docMkLst>
      <pc:sldChg chg="modSp">
        <pc:chgData name="Smruti Ranjan Sarangi" userId="S::srsarangi@csciitd.onmicrosoft.com::e0ea421f-ad6a-4d5d-9997-e211934aa2e5" providerId="AD" clId="Web-{DF9B30D0-AC19-4178-3039-E5F5F240579C}" dt="2023-03-19T18:19:20.723" v="0" actId="20577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DF9B30D0-AC19-4178-3039-E5F5F240579C}" dt="2023-03-19T18:19:20.723" v="0" actId="20577"/>
          <ac:spMkLst>
            <pc:docMk/>
            <pc:sldMk cId="365395848" sldId="256"/>
            <ac:spMk id="2" creationId="{00000000-0000-0000-0000-000000000000}"/>
          </ac:spMkLst>
        </pc:spChg>
      </pc:sldChg>
    </pc:docChg>
  </pc:docChgLst>
  <pc:docChgLst>
    <pc:chgData name="Smruti Ranjan Sarangi" userId="e0ea421f-ad6a-4d5d-9997-e211934aa2e5" providerId="ADAL" clId="{B7751699-0CF1-47B3-A984-CCEF37740628}"/>
    <pc:docChg chg="undo custSel addSld delSld modSld sldOrd">
      <pc:chgData name="Smruti Ranjan Sarangi" userId="e0ea421f-ad6a-4d5d-9997-e211934aa2e5" providerId="ADAL" clId="{B7751699-0CF1-47B3-A984-CCEF37740628}" dt="2024-06-19T18:40:47.326" v="13377" actId="1076"/>
      <pc:docMkLst>
        <pc:docMk/>
      </pc:docMkLst>
      <pc:sldChg chg="modSp">
        <pc:chgData name="Smruti Ranjan Sarangi" userId="e0ea421f-ad6a-4d5d-9997-e211934aa2e5" providerId="ADAL" clId="{B7751699-0CF1-47B3-A984-CCEF37740628}" dt="2024-04-20T12:15:01.145" v="11383" actId="20577"/>
        <pc:sldMkLst>
          <pc:docMk/>
          <pc:sldMk cId="419774189" sldId="264"/>
        </pc:sldMkLst>
        <pc:graphicFrameChg chg="mod">
          <ac:chgData name="Smruti Ranjan Sarangi" userId="e0ea421f-ad6a-4d5d-9997-e211934aa2e5" providerId="ADAL" clId="{B7751699-0CF1-47B3-A984-CCEF37740628}" dt="2024-04-20T12:15:01.145" v="11383" actId="20577"/>
          <ac:graphicFrameMkLst>
            <pc:docMk/>
            <pc:sldMk cId="419774189" sldId="264"/>
            <ac:graphicFrameMk id="6" creationId="{D5BDD14B-A0CF-20F3-4406-06C64D3BB25D}"/>
          </ac:graphicFrameMkLst>
        </pc:graphicFrameChg>
      </pc:sldChg>
      <pc:sldChg chg="modSp mod">
        <pc:chgData name="Smruti Ranjan Sarangi" userId="e0ea421f-ad6a-4d5d-9997-e211934aa2e5" providerId="ADAL" clId="{B7751699-0CF1-47B3-A984-CCEF37740628}" dt="2023-03-22T11:42:50.258" v="2280" actId="1076"/>
        <pc:sldMkLst>
          <pc:docMk/>
          <pc:sldMk cId="269982899" sldId="265"/>
        </pc:sldMkLst>
        <pc:spChg chg="mod">
          <ac:chgData name="Smruti Ranjan Sarangi" userId="e0ea421f-ad6a-4d5d-9997-e211934aa2e5" providerId="ADAL" clId="{B7751699-0CF1-47B3-A984-CCEF37740628}" dt="2023-03-22T11:42:44.995" v="2279" actId="1035"/>
          <ac:spMkLst>
            <pc:docMk/>
            <pc:sldMk cId="269982899" sldId="265"/>
            <ac:spMk id="2" creationId="{2B95EBE7-012F-93DB-3C90-E24CE7224383}"/>
          </ac:spMkLst>
        </pc:spChg>
        <pc:spChg chg="mod">
          <ac:chgData name="Smruti Ranjan Sarangi" userId="e0ea421f-ad6a-4d5d-9997-e211934aa2e5" providerId="ADAL" clId="{B7751699-0CF1-47B3-A984-CCEF37740628}" dt="2023-03-22T11:42:50.258" v="2280" actId="1076"/>
          <ac:spMkLst>
            <pc:docMk/>
            <pc:sldMk cId="269982899" sldId="265"/>
            <ac:spMk id="3" creationId="{8D6FD570-3EB8-57C6-CC52-C7E399444AB9}"/>
          </ac:spMkLst>
        </pc:spChg>
        <pc:picChg chg="mod">
          <ac:chgData name="Smruti Ranjan Sarangi" userId="e0ea421f-ad6a-4d5d-9997-e211934aa2e5" providerId="ADAL" clId="{B7751699-0CF1-47B3-A984-CCEF37740628}" dt="2023-03-22T11:42:44.995" v="2279" actId="1035"/>
          <ac:picMkLst>
            <pc:docMk/>
            <pc:sldMk cId="269982899" sldId="265"/>
            <ac:picMk id="6" creationId="{8EE25FEB-E99F-0DF9-524D-564CD2DBD449}"/>
          </ac:picMkLst>
        </pc:picChg>
      </pc:sldChg>
      <pc:sldChg chg="modSp mod">
        <pc:chgData name="Smruti Ranjan Sarangi" userId="e0ea421f-ad6a-4d5d-9997-e211934aa2e5" providerId="ADAL" clId="{B7751699-0CF1-47B3-A984-CCEF37740628}" dt="2024-04-20T13:14:58.681" v="11393" actId="20577"/>
        <pc:sldMkLst>
          <pc:docMk/>
          <pc:sldMk cId="1777266357" sldId="268"/>
        </pc:sldMkLst>
        <pc:spChg chg="mod">
          <ac:chgData name="Smruti Ranjan Sarangi" userId="e0ea421f-ad6a-4d5d-9997-e211934aa2e5" providerId="ADAL" clId="{B7751699-0CF1-47B3-A984-CCEF37740628}" dt="2024-04-20T13:14:58.681" v="11393" actId="20577"/>
          <ac:spMkLst>
            <pc:docMk/>
            <pc:sldMk cId="1777266357" sldId="268"/>
            <ac:spMk id="18" creationId="{D9060980-4AB3-CE3F-786D-50A2A7CE877A}"/>
          </ac:spMkLst>
        </pc:spChg>
      </pc:sldChg>
      <pc:sldChg chg="addSp delSp modSp mod">
        <pc:chgData name="Smruti Ranjan Sarangi" userId="e0ea421f-ad6a-4d5d-9997-e211934aa2e5" providerId="ADAL" clId="{B7751699-0CF1-47B3-A984-CCEF37740628}" dt="2023-03-22T11:19:09.434" v="1319" actId="113"/>
        <pc:sldMkLst>
          <pc:docMk/>
          <pc:sldMk cId="1882661766" sldId="273"/>
        </pc:sldMkLst>
        <pc:spChg chg="mod">
          <ac:chgData name="Smruti Ranjan Sarangi" userId="e0ea421f-ad6a-4d5d-9997-e211934aa2e5" providerId="ADAL" clId="{B7751699-0CF1-47B3-A984-CCEF37740628}" dt="2023-03-22T11:19:09.434" v="1319" actId="113"/>
          <ac:spMkLst>
            <pc:docMk/>
            <pc:sldMk cId="1882661766" sldId="273"/>
            <ac:spMk id="3" creationId="{C982AC1B-8442-4CEC-8352-13302A23677F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6" creationId="{3A4CBDF3-5DF4-99F3-0FAA-5D23059D567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7" creationId="{4B49A655-3C96-4095-F6DD-A1A9AFE7DCA2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3" creationId="{98FCD576-5C59-7774-0B12-490D7527A7C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5" creationId="{E9492639-2E0E-26EA-6F97-616EC9CCB1B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7" creationId="{4152A5B0-43BD-4D14-AEBB-01708D3EF38C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34" creationId="{5C351937-195C-42EB-2836-C72B11F18A63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35" creationId="{FBE67EB8-3068-408D-AC4D-D55C326A4EC8}"/>
          </ac:spMkLst>
        </pc:sp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9" creationId="{00BDC8DC-C42F-7814-5454-C8A88444201B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1" creationId="{136AC268-3925-CDF7-17F6-C261BD47AD55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4" creationId="{27C8764C-4CB2-F1DE-2EF8-AA97A779FBA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6" creationId="{C0F5DE1A-885E-94E5-3F69-E07AA2EEBF4E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0" creationId="{5A3EDDF6-4417-EEF5-FD05-006F2024D3DA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1" creationId="{C3347909-8D76-8558-47BB-2A9A1C430A2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4" creationId="{204C5DAE-CB6A-08B1-7736-C13B388C489F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7" creationId="{B7F8B036-EE0C-06CF-F184-D415AFD6B1DC}"/>
          </ac:cxnSpMkLst>
        </pc:cxnChg>
        <pc:cxnChg chg="add del mod">
          <ac:chgData name="Smruti Ranjan Sarangi" userId="e0ea421f-ad6a-4d5d-9997-e211934aa2e5" providerId="ADAL" clId="{B7751699-0CF1-47B3-A984-CCEF37740628}" dt="2023-03-21T19:25:17.322" v="303" actId="478"/>
          <ac:cxnSpMkLst>
            <pc:docMk/>
            <pc:sldMk cId="1882661766" sldId="273"/>
            <ac:cxnSpMk id="30" creationId="{9BB13578-3DB2-039F-0E20-0B4C9C2EF51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32" creationId="{B67ED87B-1B3C-639F-68A3-E04A1C84B081}"/>
          </ac:cxnSpMkLst>
        </pc:cxnChg>
      </pc:sldChg>
      <pc:sldChg chg="modSp new del mod">
        <pc:chgData name="Smruti Ranjan Sarangi" userId="e0ea421f-ad6a-4d5d-9997-e211934aa2e5" providerId="ADAL" clId="{B7751699-0CF1-47B3-A984-CCEF37740628}" dt="2023-03-22T11:20:28.073" v="1357" actId="47"/>
        <pc:sldMkLst>
          <pc:docMk/>
          <pc:sldMk cId="1592744488" sldId="274"/>
        </pc:sldMkLst>
        <pc:spChg chg="mod">
          <ac:chgData name="Smruti Ranjan Sarangi" userId="e0ea421f-ad6a-4d5d-9997-e211934aa2e5" providerId="ADAL" clId="{B7751699-0CF1-47B3-A984-CCEF37740628}" dt="2023-03-21T19:28:43.306" v="359" actId="20577"/>
          <ac:spMkLst>
            <pc:docMk/>
            <pc:sldMk cId="1592744488" sldId="274"/>
            <ac:spMk id="2" creationId="{BA9E1650-BDD5-26E6-3280-9FF2C0DBA184}"/>
          </ac:spMkLst>
        </pc:spChg>
        <pc:spChg chg="mod">
          <ac:chgData name="Smruti Ranjan Sarangi" userId="e0ea421f-ad6a-4d5d-9997-e211934aa2e5" providerId="ADAL" clId="{B7751699-0CF1-47B3-A984-CCEF37740628}" dt="2023-03-22T11:20:25.023" v="1356" actId="14100"/>
          <ac:spMkLst>
            <pc:docMk/>
            <pc:sldMk cId="1592744488" sldId="274"/>
            <ac:spMk id="3" creationId="{D1028045-9838-C870-3BC7-B6B0FEAA5C73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3-22T11:20:11.237" v="1355" actId="1076"/>
        <pc:sldMkLst>
          <pc:docMk/>
          <pc:sldMk cId="938308307" sldId="275"/>
        </pc:sldMkLst>
        <pc:spChg chg="mod">
          <ac:chgData name="Smruti Ranjan Sarangi" userId="e0ea421f-ad6a-4d5d-9997-e211934aa2e5" providerId="ADAL" clId="{B7751699-0CF1-47B3-A984-CCEF37740628}" dt="2023-03-22T11:19:41.100" v="1350" actId="1076"/>
          <ac:spMkLst>
            <pc:docMk/>
            <pc:sldMk cId="938308307" sldId="275"/>
            <ac:spMk id="2" creationId="{16FD5E93-D382-8F72-8342-207C14295D6C}"/>
          </ac:spMkLst>
        </pc:spChg>
        <pc:spChg chg="mod">
          <ac:chgData name="Smruti Ranjan Sarangi" userId="e0ea421f-ad6a-4d5d-9997-e211934aa2e5" providerId="ADAL" clId="{B7751699-0CF1-47B3-A984-CCEF37740628}" dt="2023-03-22T11:20:11.237" v="1355" actId="1076"/>
          <ac:spMkLst>
            <pc:docMk/>
            <pc:sldMk cId="938308307" sldId="275"/>
            <ac:spMk id="3" creationId="{2D315510-3B98-18DF-897D-8BE7BD988EBC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6" creationId="{840917DE-0517-E591-E474-F824E0195E4E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7" creationId="{FDBE11D4-B54D-6077-000A-BE97FC92BB0A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0" creationId="{258A6F43-C050-EBCA-FADC-230A6BD7DD9A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2" creationId="{84D69F2D-BE7F-21CA-9E1C-2829DA6E4BDB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4" creationId="{DFCBABCD-BA77-A8B2-811A-4C149E1913DE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0" creationId="{B4E38CB5-9369-C0A1-F2B0-2AB8792CAAED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1" creationId="{2F5816F7-C93B-AECF-87C9-D704543ED0AD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4" creationId="{9FAF1816-9E56-9A47-329F-F130AD061C36}"/>
          </ac:spMkLst>
        </pc:spChg>
        <pc:spChg chg="add mod">
          <ac:chgData name="Smruti Ranjan Sarangi" userId="e0ea421f-ad6a-4d5d-9997-e211934aa2e5" providerId="ADAL" clId="{B7751699-0CF1-47B3-A984-CCEF37740628}" dt="2023-03-22T09:56:58.937" v="450" actId="2085"/>
          <ac:spMkLst>
            <pc:docMk/>
            <pc:sldMk cId="938308307" sldId="275"/>
            <ac:spMk id="25" creationId="{6B3DBDE4-80E3-D587-7B20-A1510CF9E27F}"/>
          </ac:spMkLst>
        </pc:spChg>
        <pc:spChg chg="add mod">
          <ac:chgData name="Smruti Ranjan Sarangi" userId="e0ea421f-ad6a-4d5d-9997-e211934aa2e5" providerId="ADAL" clId="{B7751699-0CF1-47B3-A984-CCEF37740628}" dt="2023-03-22T09:56:58.937" v="450" actId="2085"/>
          <ac:spMkLst>
            <pc:docMk/>
            <pc:sldMk cId="938308307" sldId="275"/>
            <ac:spMk id="26" creationId="{AF6B34A8-F247-58B9-BF6C-09288A51651B}"/>
          </ac:spMkLst>
        </pc:spChg>
        <pc:spChg chg="add del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30" creationId="{73758D3C-1E22-CF04-206F-AA9D237F97E5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31" creationId="{EA5E282B-D7E5-F47B-F7A6-66681FB3107B}"/>
          </ac:spMkLst>
        </pc:spChg>
        <pc:grpChg chg="add mod">
          <ac:chgData name="Smruti Ranjan Sarangi" userId="e0ea421f-ad6a-4d5d-9997-e211934aa2e5" providerId="ADAL" clId="{B7751699-0CF1-47B3-A984-CCEF37740628}" dt="2023-03-22T11:20:03.428" v="1353" actId="164"/>
          <ac:grpSpMkLst>
            <pc:docMk/>
            <pc:sldMk cId="938308307" sldId="275"/>
            <ac:grpSpMk id="27" creationId="{F3E8A283-0192-15EB-02F6-2FC0E91A2A36}"/>
          </ac:grpSpMkLst>
        </pc:grpChg>
        <pc:grpChg chg="add mod">
          <ac:chgData name="Smruti Ranjan Sarangi" userId="e0ea421f-ad6a-4d5d-9997-e211934aa2e5" providerId="ADAL" clId="{B7751699-0CF1-47B3-A984-CCEF37740628}" dt="2023-03-22T11:20:07.443" v="1354" actId="1076"/>
          <ac:grpSpMkLst>
            <pc:docMk/>
            <pc:sldMk cId="938308307" sldId="275"/>
            <ac:grpSpMk id="32" creationId="{B0685734-8FA3-B788-8962-D2AE0A0C30F3}"/>
          </ac:grpSpMkLst>
        </pc:grp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8" creationId="{A91E0F3E-7A85-0DBD-2668-7FD058A6743F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9" creationId="{635FCC9F-506E-B33C-5C96-7BD5C2E2BB5C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1" creationId="{B6025171-D0C3-D35C-0FAD-5F51B39A5769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3" creationId="{610A58DA-9258-E307-DCA3-C6330B4EDEE1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5" creationId="{1E288E43-C656-AE04-86E8-D6F958B74DDD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6" creationId="{4A981BCC-0199-10DE-FB94-5B36CF5CEFF9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7" creationId="{426DE8BB-62BE-0EA9-BED4-896D31C4C661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8" creationId="{C97B8DDE-9DA7-A534-338F-F101BDE10F2A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9" creationId="{5EDA3AA6-AED0-864E-3CDB-6EEEACCB970B}"/>
          </ac:cxnSpMkLst>
        </pc:cxnChg>
        <pc:cxnChg chg="add del">
          <ac:chgData name="Smruti Ranjan Sarangi" userId="e0ea421f-ad6a-4d5d-9997-e211934aa2e5" providerId="ADAL" clId="{B7751699-0CF1-47B3-A984-CCEF37740628}" dt="2023-03-22T09:57:15.047" v="452" actId="478"/>
          <ac:cxnSpMkLst>
            <pc:docMk/>
            <pc:sldMk cId="938308307" sldId="275"/>
            <ac:cxnSpMk id="29" creationId="{56F382C3-5CE3-530E-022A-16F6C176DFF8}"/>
          </ac:cxnSpMkLst>
        </pc:cxnChg>
      </pc:sldChg>
      <pc:sldChg chg="addSp delSp modSp new mod">
        <pc:chgData name="Smruti Ranjan Sarangi" userId="e0ea421f-ad6a-4d5d-9997-e211934aa2e5" providerId="ADAL" clId="{B7751699-0CF1-47B3-A984-CCEF37740628}" dt="2023-03-22T11:40:13.512" v="2002" actId="20577"/>
        <pc:sldMkLst>
          <pc:docMk/>
          <pc:sldMk cId="542136187" sldId="276"/>
        </pc:sldMkLst>
        <pc:spChg chg="mod">
          <ac:chgData name="Smruti Ranjan Sarangi" userId="e0ea421f-ad6a-4d5d-9997-e211934aa2e5" providerId="ADAL" clId="{B7751699-0CF1-47B3-A984-CCEF37740628}" dt="2023-03-21T19:29:09.580" v="411" actId="20577"/>
          <ac:spMkLst>
            <pc:docMk/>
            <pc:sldMk cId="542136187" sldId="276"/>
            <ac:spMk id="2" creationId="{262B8201-4A4F-81C9-7DB7-787B200AA35F}"/>
          </ac:spMkLst>
        </pc:spChg>
        <pc:spChg chg="del mod">
          <ac:chgData name="Smruti Ranjan Sarangi" userId="e0ea421f-ad6a-4d5d-9997-e211934aa2e5" providerId="ADAL" clId="{B7751699-0CF1-47B3-A984-CCEF37740628}" dt="2023-03-22T10:09:16.374" v="558"/>
          <ac:spMkLst>
            <pc:docMk/>
            <pc:sldMk cId="542136187" sldId="276"/>
            <ac:spMk id="3" creationId="{0482E7FB-1B95-ABB5-65F4-93B68C72D577}"/>
          </ac:spMkLst>
        </pc:spChg>
        <pc:spChg chg="add mod">
          <ac:chgData name="Smruti Ranjan Sarangi" userId="e0ea421f-ad6a-4d5d-9997-e211934aa2e5" providerId="ADAL" clId="{B7751699-0CF1-47B3-A984-CCEF37740628}" dt="2023-03-22T10:02:04.480" v="525" actId="14100"/>
          <ac:spMkLst>
            <pc:docMk/>
            <pc:sldMk cId="542136187" sldId="276"/>
            <ac:spMk id="6" creationId="{C84D5B7A-D19B-9C34-63B3-316730DD89F0}"/>
          </ac:spMkLst>
        </pc:spChg>
        <pc:spChg chg="add mod">
          <ac:chgData name="Smruti Ranjan Sarangi" userId="e0ea421f-ad6a-4d5d-9997-e211934aa2e5" providerId="ADAL" clId="{B7751699-0CF1-47B3-A984-CCEF37740628}" dt="2023-03-22T10:41:23.456" v="771" actId="1076"/>
          <ac:spMkLst>
            <pc:docMk/>
            <pc:sldMk cId="542136187" sldId="276"/>
            <ac:spMk id="7" creationId="{9FBD8990-BF51-7204-4B51-EB1BA02F11C2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8" creationId="{9E3F3123-FD41-D856-4A89-19EB912C4636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9" creationId="{EE0DFAAB-9A6B-6486-46EF-DB10E28780F9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0" creationId="{F488B69B-232F-E5FA-769A-3B246E935EA3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1" creationId="{B30F53EF-750C-FBAB-C077-414DE62AA64E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2" creationId="{C03B30B6-2A9D-A76C-488F-B322EFE8AF53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3" creationId="{C1B1F84F-653B-4BB1-4331-8296DF47DD58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4" creationId="{E20BC5B1-06A6-30F8-6E74-66D8EA567B4D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5" creationId="{A23954AE-583B-A135-ACC2-56FC1CC0658C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7" creationId="{D8A0B42F-4AF5-6313-5E3B-0057080BF434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8" creationId="{0AB9C266-D1AC-DC4C-6F74-A912FE78009E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9" creationId="{EFF34A63-3F08-0F62-08F9-5BBCEEB70D99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0" creationId="{6515DC79-AEB6-3D6A-5BED-353FBA06E172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1" creationId="{53F10AB0-149D-5061-6909-320CB10CD7DF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2" creationId="{2AA64011-C0CB-80C2-7D48-C7661E6DBE98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3" creationId="{E2D75A90-5AE4-AACD-FC11-348E0C545C54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4" creationId="{BA37CC59-9204-FCB4-F610-EBC6DF649F18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5" creationId="{39894624-ECC2-6FD8-FD56-A419DCCBA879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6" creationId="{A92A99DD-4955-9EB3-0339-35B795E7C25C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7" creationId="{BCDAB215-064A-2E17-546F-2EE2F3A36FF7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8" creationId="{B806A410-B853-E780-4DDA-7B53991D9E89}"/>
          </ac:spMkLst>
        </pc:spChg>
        <pc:spChg chg="add mod">
          <ac:chgData name="Smruti Ranjan Sarangi" userId="e0ea421f-ad6a-4d5d-9997-e211934aa2e5" providerId="ADAL" clId="{B7751699-0CF1-47B3-A984-CCEF37740628}" dt="2023-03-22T10:36:25.505" v="671" actId="1076"/>
          <ac:spMkLst>
            <pc:docMk/>
            <pc:sldMk cId="542136187" sldId="276"/>
            <ac:spMk id="29" creationId="{FA21D7A1-3300-C763-F3CB-68CBF95F93DE}"/>
          </ac:spMkLst>
        </pc:spChg>
        <pc:spChg chg="add mod">
          <ac:chgData name="Smruti Ranjan Sarangi" userId="e0ea421f-ad6a-4d5d-9997-e211934aa2e5" providerId="ADAL" clId="{B7751699-0CF1-47B3-A984-CCEF37740628}" dt="2023-03-22T10:53:51.032" v="783" actId="14100"/>
          <ac:spMkLst>
            <pc:docMk/>
            <pc:sldMk cId="542136187" sldId="276"/>
            <ac:spMk id="30" creationId="{9BE62C7E-7099-EDAC-10DF-00ACF2A873D1}"/>
          </ac:spMkLst>
        </pc:spChg>
        <pc:spChg chg="add mod">
          <ac:chgData name="Smruti Ranjan Sarangi" userId="e0ea421f-ad6a-4d5d-9997-e211934aa2e5" providerId="ADAL" clId="{B7751699-0CF1-47B3-A984-CCEF37740628}" dt="2023-03-22T10:54:14.533" v="790" actId="1076"/>
          <ac:spMkLst>
            <pc:docMk/>
            <pc:sldMk cId="542136187" sldId="276"/>
            <ac:spMk id="31" creationId="{DD77D759-1B0E-6BD4-045A-5E031623A493}"/>
          </ac:spMkLst>
        </pc:spChg>
        <pc:spChg chg="add mod">
          <ac:chgData name="Smruti Ranjan Sarangi" userId="e0ea421f-ad6a-4d5d-9997-e211934aa2e5" providerId="ADAL" clId="{B7751699-0CF1-47B3-A984-CCEF37740628}" dt="2023-03-22T10:54:24.949" v="794" actId="20577"/>
          <ac:spMkLst>
            <pc:docMk/>
            <pc:sldMk cId="542136187" sldId="276"/>
            <ac:spMk id="32" creationId="{05274446-1A45-C1A3-7911-5CDDA54C514B}"/>
          </ac:spMkLst>
        </pc:spChg>
        <pc:spChg chg="add mod">
          <ac:chgData name="Smruti Ranjan Sarangi" userId="e0ea421f-ad6a-4d5d-9997-e211934aa2e5" providerId="ADAL" clId="{B7751699-0CF1-47B3-A984-CCEF37740628}" dt="2023-03-22T10:54:36.534" v="798" actId="20577"/>
          <ac:spMkLst>
            <pc:docMk/>
            <pc:sldMk cId="542136187" sldId="276"/>
            <ac:spMk id="33" creationId="{FBF57642-D9B1-1935-4BE2-B0303A00A13D}"/>
          </ac:spMkLst>
        </pc:spChg>
        <pc:spChg chg="add mod">
          <ac:chgData name="Smruti Ranjan Sarangi" userId="e0ea421f-ad6a-4d5d-9997-e211934aa2e5" providerId="ADAL" clId="{B7751699-0CF1-47B3-A984-CCEF37740628}" dt="2023-03-22T10:54:49.249" v="800" actId="1076"/>
          <ac:spMkLst>
            <pc:docMk/>
            <pc:sldMk cId="542136187" sldId="276"/>
            <ac:spMk id="34" creationId="{518E4E54-8B3A-0112-EBD7-2B3CC3C35DFF}"/>
          </ac:spMkLst>
        </pc:spChg>
        <pc:spChg chg="add mod">
          <ac:chgData name="Smruti Ranjan Sarangi" userId="e0ea421f-ad6a-4d5d-9997-e211934aa2e5" providerId="ADAL" clId="{B7751699-0CF1-47B3-A984-CCEF37740628}" dt="2023-03-22T10:57:31.926" v="822" actId="1076"/>
          <ac:spMkLst>
            <pc:docMk/>
            <pc:sldMk cId="542136187" sldId="276"/>
            <ac:spMk id="42" creationId="{0054C777-B520-F89B-4895-5DFEE0911801}"/>
          </ac:spMkLst>
        </pc:spChg>
        <pc:spChg chg="add mod">
          <ac:chgData name="Smruti Ranjan Sarangi" userId="e0ea421f-ad6a-4d5d-9997-e211934aa2e5" providerId="ADAL" clId="{B7751699-0CF1-47B3-A984-CCEF37740628}" dt="2023-03-22T10:58:50.960" v="830" actId="20577"/>
          <ac:spMkLst>
            <pc:docMk/>
            <pc:sldMk cId="542136187" sldId="276"/>
            <ac:spMk id="44" creationId="{800E37A9-D467-237D-F162-0012D67F1D77}"/>
          </ac:spMkLst>
        </pc:spChg>
        <pc:spChg chg="add mod">
          <ac:chgData name="Smruti Ranjan Sarangi" userId="e0ea421f-ad6a-4d5d-9997-e211934aa2e5" providerId="ADAL" clId="{B7751699-0CF1-47B3-A984-CCEF37740628}" dt="2023-03-22T10:59:24.567" v="837" actId="20577"/>
          <ac:spMkLst>
            <pc:docMk/>
            <pc:sldMk cId="542136187" sldId="276"/>
            <ac:spMk id="46" creationId="{DF87D4B4-57A7-93E8-659E-BFE21E5ECCE9}"/>
          </ac:spMkLst>
        </pc:spChg>
        <pc:spChg chg="add mod">
          <ac:chgData name="Smruti Ranjan Sarangi" userId="e0ea421f-ad6a-4d5d-9997-e211934aa2e5" providerId="ADAL" clId="{B7751699-0CF1-47B3-A984-CCEF37740628}" dt="2023-03-22T10:59:52.195" v="845" actId="20577"/>
          <ac:spMkLst>
            <pc:docMk/>
            <pc:sldMk cId="542136187" sldId="276"/>
            <ac:spMk id="48" creationId="{EC57828F-B618-85BF-7D5C-74B532DF5AE1}"/>
          </ac:spMkLst>
        </pc:spChg>
        <pc:spChg chg="add mod">
          <ac:chgData name="Smruti Ranjan Sarangi" userId="e0ea421f-ad6a-4d5d-9997-e211934aa2e5" providerId="ADAL" clId="{B7751699-0CF1-47B3-A984-CCEF37740628}" dt="2023-03-22T11:00:18.166" v="853" actId="20577"/>
          <ac:spMkLst>
            <pc:docMk/>
            <pc:sldMk cId="542136187" sldId="276"/>
            <ac:spMk id="50" creationId="{53B9E628-806F-F085-0858-CA23A116D2B7}"/>
          </ac:spMkLst>
        </pc:spChg>
        <pc:spChg chg="add mod">
          <ac:chgData name="Smruti Ranjan Sarangi" userId="e0ea421f-ad6a-4d5d-9997-e211934aa2e5" providerId="ADAL" clId="{B7751699-0CF1-47B3-A984-CCEF37740628}" dt="2023-03-22T11:00:33.106" v="858" actId="20577"/>
          <ac:spMkLst>
            <pc:docMk/>
            <pc:sldMk cId="542136187" sldId="276"/>
            <ac:spMk id="51" creationId="{9D81965A-33C4-BBED-0D73-3DBD94E132A4}"/>
          </ac:spMkLst>
        </pc:spChg>
        <pc:spChg chg="add mod">
          <ac:chgData name="Smruti Ranjan Sarangi" userId="e0ea421f-ad6a-4d5d-9997-e211934aa2e5" providerId="ADAL" clId="{B7751699-0CF1-47B3-A984-CCEF37740628}" dt="2023-03-22T11:00:47.554" v="864" actId="20577"/>
          <ac:spMkLst>
            <pc:docMk/>
            <pc:sldMk cId="542136187" sldId="276"/>
            <ac:spMk id="52" creationId="{170887D3-7DE1-1A7C-7819-4A8E0A7D0BBE}"/>
          </ac:spMkLst>
        </pc:spChg>
        <pc:spChg chg="add mod">
          <ac:chgData name="Smruti Ranjan Sarangi" userId="e0ea421f-ad6a-4d5d-9997-e211934aa2e5" providerId="ADAL" clId="{B7751699-0CF1-47B3-A984-CCEF37740628}" dt="2023-03-22T11:02:25.556" v="883" actId="1076"/>
          <ac:spMkLst>
            <pc:docMk/>
            <pc:sldMk cId="542136187" sldId="276"/>
            <ac:spMk id="56" creationId="{F992C869-3ACC-7E97-0F2D-D2C800B20FE2}"/>
          </ac:spMkLst>
        </pc:spChg>
        <pc:spChg chg="add mod">
          <ac:chgData name="Smruti Ranjan Sarangi" userId="e0ea421f-ad6a-4d5d-9997-e211934aa2e5" providerId="ADAL" clId="{B7751699-0CF1-47B3-A984-CCEF37740628}" dt="2023-03-22T11:40:13.512" v="2002" actId="20577"/>
          <ac:spMkLst>
            <pc:docMk/>
            <pc:sldMk cId="542136187" sldId="276"/>
            <ac:spMk id="57" creationId="{C01221E9-8253-2283-7A53-ED505497FC88}"/>
          </ac:spMkLst>
        </pc:spChg>
        <pc:spChg chg="add del mod">
          <ac:chgData name="Smruti Ranjan Sarangi" userId="e0ea421f-ad6a-4d5d-9997-e211934aa2e5" providerId="ADAL" clId="{B7751699-0CF1-47B3-A984-CCEF37740628}" dt="2023-03-22T11:39:06.840" v="1940" actId="478"/>
          <ac:spMkLst>
            <pc:docMk/>
            <pc:sldMk cId="542136187" sldId="276"/>
            <ac:spMk id="59" creationId="{3BE40113-AF70-AE25-517F-C033F7F43B18}"/>
          </ac:spMkLst>
        </pc:spChg>
        <pc:picChg chg="add del mod">
          <ac:chgData name="Smruti Ranjan Sarangi" userId="e0ea421f-ad6a-4d5d-9997-e211934aa2e5" providerId="ADAL" clId="{B7751699-0CF1-47B3-A984-CCEF37740628}" dt="2023-03-22T11:38:55.727" v="1938" actId="478"/>
          <ac:picMkLst>
            <pc:docMk/>
            <pc:sldMk cId="542136187" sldId="276"/>
            <ac:picMk id="16" creationId="{D7D9348F-D21F-996C-F1B1-3034E2AB45C8}"/>
          </ac:picMkLst>
        </pc:picChg>
        <pc:picChg chg="add mod">
          <ac:chgData name="Smruti Ranjan Sarangi" userId="e0ea421f-ad6a-4d5d-9997-e211934aa2e5" providerId="ADAL" clId="{B7751699-0CF1-47B3-A984-CCEF37740628}" dt="2023-03-22T10:55:26.645" v="803" actId="1076"/>
          <ac:picMkLst>
            <pc:docMk/>
            <pc:sldMk cId="542136187" sldId="276"/>
            <ac:picMk id="35" creationId="{C32240BD-74B5-6E1E-C336-E4071465E306}"/>
          </ac:picMkLst>
        </pc:picChg>
        <pc:picChg chg="add mod">
          <ac:chgData name="Smruti Ranjan Sarangi" userId="e0ea421f-ad6a-4d5d-9997-e211934aa2e5" providerId="ADAL" clId="{B7751699-0CF1-47B3-A984-CCEF37740628}" dt="2023-03-22T10:55:33.570" v="805" actId="1076"/>
          <ac:picMkLst>
            <pc:docMk/>
            <pc:sldMk cId="542136187" sldId="276"/>
            <ac:picMk id="36" creationId="{74265780-5F86-48DC-A836-67A7D0C89D7D}"/>
          </ac:picMkLst>
        </pc:picChg>
        <pc:picChg chg="add mod">
          <ac:chgData name="Smruti Ranjan Sarangi" userId="e0ea421f-ad6a-4d5d-9997-e211934aa2e5" providerId="ADAL" clId="{B7751699-0CF1-47B3-A984-CCEF37740628}" dt="2023-03-22T10:55:39.589" v="807" actId="1076"/>
          <ac:picMkLst>
            <pc:docMk/>
            <pc:sldMk cId="542136187" sldId="276"/>
            <ac:picMk id="37" creationId="{1878A954-46BE-8C29-5FCB-559E1B3027BB}"/>
          </ac:picMkLst>
        </pc:picChg>
        <pc:picChg chg="add mod">
          <ac:chgData name="Smruti Ranjan Sarangi" userId="e0ea421f-ad6a-4d5d-9997-e211934aa2e5" providerId="ADAL" clId="{B7751699-0CF1-47B3-A984-CCEF37740628}" dt="2023-03-22T10:55:45.587" v="809" actId="1076"/>
          <ac:picMkLst>
            <pc:docMk/>
            <pc:sldMk cId="542136187" sldId="276"/>
            <ac:picMk id="38" creationId="{4E07D5AD-3365-83D1-7FF4-5C5D0BC54C17}"/>
          </ac:picMkLst>
        </pc:picChg>
        <pc:picChg chg="add del mod">
          <ac:chgData name="Smruti Ranjan Sarangi" userId="e0ea421f-ad6a-4d5d-9997-e211934aa2e5" providerId="ADAL" clId="{B7751699-0CF1-47B3-A984-CCEF37740628}" dt="2023-03-22T10:56:19.807" v="813" actId="478"/>
          <ac:picMkLst>
            <pc:docMk/>
            <pc:sldMk cId="542136187" sldId="276"/>
            <ac:picMk id="39" creationId="{FA7BB2AE-37B1-D0BC-76BE-8DE6E1A95504}"/>
          </ac:picMkLst>
        </pc:picChg>
        <pc:picChg chg="add del mod ord">
          <ac:chgData name="Smruti Ranjan Sarangi" userId="e0ea421f-ad6a-4d5d-9997-e211934aa2e5" providerId="ADAL" clId="{B7751699-0CF1-47B3-A984-CCEF37740628}" dt="2023-03-22T10:56:39.679" v="817" actId="478"/>
          <ac:picMkLst>
            <pc:docMk/>
            <pc:sldMk cId="542136187" sldId="276"/>
            <ac:picMk id="40" creationId="{DDDEE56F-9568-2708-6197-83613E7B76CF}"/>
          </ac:picMkLst>
        </pc:picChg>
        <pc:picChg chg="add mod">
          <ac:chgData name="Smruti Ranjan Sarangi" userId="e0ea421f-ad6a-4d5d-9997-e211934aa2e5" providerId="ADAL" clId="{B7751699-0CF1-47B3-A984-CCEF37740628}" dt="2023-03-22T10:57:21.859" v="820" actId="1076"/>
          <ac:picMkLst>
            <pc:docMk/>
            <pc:sldMk cId="542136187" sldId="276"/>
            <ac:picMk id="41" creationId="{F3F0DCDE-15B6-EE2C-1451-0811A361E848}"/>
          </ac:picMkLst>
        </pc:picChg>
        <pc:picChg chg="add mod">
          <ac:chgData name="Smruti Ranjan Sarangi" userId="e0ea421f-ad6a-4d5d-9997-e211934aa2e5" providerId="ADAL" clId="{B7751699-0CF1-47B3-A984-CCEF37740628}" dt="2023-03-22T10:57:39.596" v="824" actId="1076"/>
          <ac:picMkLst>
            <pc:docMk/>
            <pc:sldMk cId="542136187" sldId="276"/>
            <ac:picMk id="43" creationId="{46023FA8-2CBE-5C7E-02B1-00F7AA957E6D}"/>
          </ac:picMkLst>
        </pc:picChg>
        <pc:picChg chg="add mod">
          <ac:chgData name="Smruti Ranjan Sarangi" userId="e0ea421f-ad6a-4d5d-9997-e211934aa2e5" providerId="ADAL" clId="{B7751699-0CF1-47B3-A984-CCEF37740628}" dt="2023-03-22T10:59:04.880" v="832" actId="1076"/>
          <ac:picMkLst>
            <pc:docMk/>
            <pc:sldMk cId="542136187" sldId="276"/>
            <ac:picMk id="45" creationId="{9C6C2D4E-BD87-FDF3-7A2D-893405FFCDB3}"/>
          </ac:picMkLst>
        </pc:picChg>
        <pc:picChg chg="add mod">
          <ac:chgData name="Smruti Ranjan Sarangi" userId="e0ea421f-ad6a-4d5d-9997-e211934aa2e5" providerId="ADAL" clId="{B7751699-0CF1-47B3-A984-CCEF37740628}" dt="2023-03-22T10:59:34.277" v="839" actId="1076"/>
          <ac:picMkLst>
            <pc:docMk/>
            <pc:sldMk cId="542136187" sldId="276"/>
            <ac:picMk id="47" creationId="{A8CDE079-894E-5A0F-BA80-E1B353FC6273}"/>
          </ac:picMkLst>
        </pc:picChg>
        <pc:picChg chg="add mod">
          <ac:chgData name="Smruti Ranjan Sarangi" userId="e0ea421f-ad6a-4d5d-9997-e211934aa2e5" providerId="ADAL" clId="{B7751699-0CF1-47B3-A984-CCEF37740628}" dt="2023-03-22T11:00:00.050" v="847" actId="1076"/>
          <ac:picMkLst>
            <pc:docMk/>
            <pc:sldMk cId="542136187" sldId="276"/>
            <ac:picMk id="49" creationId="{59EAD442-54D3-C337-C4DD-6A811349DBED}"/>
          </ac:picMkLst>
        </pc:picChg>
        <pc:picChg chg="add mod">
          <ac:chgData name="Smruti Ranjan Sarangi" userId="e0ea421f-ad6a-4d5d-9997-e211934aa2e5" providerId="ADAL" clId="{B7751699-0CF1-47B3-A984-CCEF37740628}" dt="2023-03-22T11:00:54.365" v="866" actId="1076"/>
          <ac:picMkLst>
            <pc:docMk/>
            <pc:sldMk cId="542136187" sldId="276"/>
            <ac:picMk id="53" creationId="{52F370BD-385F-0C35-3754-D4D3A3DAD546}"/>
          </ac:picMkLst>
        </pc:picChg>
        <pc:picChg chg="add mod">
          <ac:chgData name="Smruti Ranjan Sarangi" userId="e0ea421f-ad6a-4d5d-9997-e211934aa2e5" providerId="ADAL" clId="{B7751699-0CF1-47B3-A984-CCEF37740628}" dt="2023-03-22T11:00:59.048" v="868" actId="1076"/>
          <ac:picMkLst>
            <pc:docMk/>
            <pc:sldMk cId="542136187" sldId="276"/>
            <ac:picMk id="54" creationId="{50F62E51-215C-F13E-B71C-FDB0B48F9FE5}"/>
          </ac:picMkLst>
        </pc:picChg>
        <pc:picChg chg="add mod">
          <ac:chgData name="Smruti Ranjan Sarangi" userId="e0ea421f-ad6a-4d5d-9997-e211934aa2e5" providerId="ADAL" clId="{B7751699-0CF1-47B3-A984-CCEF37740628}" dt="2023-03-22T11:01:04.654" v="870" actId="1076"/>
          <ac:picMkLst>
            <pc:docMk/>
            <pc:sldMk cId="542136187" sldId="276"/>
            <ac:picMk id="55" creationId="{127168F0-E9F0-C6D7-4235-46C4963898CA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2T10:40:30.019" v="766" actId="20577"/>
        <pc:sldMkLst>
          <pc:docMk/>
          <pc:sldMk cId="1876830218" sldId="277"/>
        </pc:sldMkLst>
        <pc:spChg chg="mod">
          <ac:chgData name="Smruti Ranjan Sarangi" userId="e0ea421f-ad6a-4d5d-9997-e211934aa2e5" providerId="ADAL" clId="{B7751699-0CF1-47B3-A984-CCEF37740628}" dt="2023-03-22T10:36:33.408" v="684" actId="20577"/>
          <ac:spMkLst>
            <pc:docMk/>
            <pc:sldMk cId="1876830218" sldId="277"/>
            <ac:spMk id="2" creationId="{C5FDF064-CBBD-ECE9-60D2-3F5F976D867A}"/>
          </ac:spMkLst>
        </pc:spChg>
        <pc:spChg chg="mod">
          <ac:chgData name="Smruti Ranjan Sarangi" userId="e0ea421f-ad6a-4d5d-9997-e211934aa2e5" providerId="ADAL" clId="{B7751699-0CF1-47B3-A984-CCEF37740628}" dt="2023-03-22T10:40:30.019" v="766" actId="20577"/>
          <ac:spMkLst>
            <pc:docMk/>
            <pc:sldMk cId="1876830218" sldId="277"/>
            <ac:spMk id="3" creationId="{EE2C9889-7C47-4C53-E4BB-D30B1B8CD43C}"/>
          </ac:spMkLst>
        </pc:spChg>
        <pc:graphicFrameChg chg="add del mod">
          <ac:chgData name="Smruti Ranjan Sarangi" userId="e0ea421f-ad6a-4d5d-9997-e211934aa2e5" providerId="ADAL" clId="{B7751699-0CF1-47B3-A984-CCEF37740628}" dt="2023-03-22T10:40:10.807" v="744"/>
          <ac:graphicFrameMkLst>
            <pc:docMk/>
            <pc:sldMk cId="1876830218" sldId="277"/>
            <ac:graphicFrameMk id="6" creationId="{131D0188-F044-3EB7-9195-4DD01B179F16}"/>
          </ac:graphicFrameMkLst>
        </pc:graphicFrameChg>
      </pc:sldChg>
      <pc:sldChg chg="addSp delSp modSp add mod">
        <pc:chgData name="Smruti Ranjan Sarangi" userId="e0ea421f-ad6a-4d5d-9997-e211934aa2e5" providerId="ADAL" clId="{B7751699-0CF1-47B3-A984-CCEF37740628}" dt="2023-03-22T11:40:26.706" v="2005" actId="20577"/>
        <pc:sldMkLst>
          <pc:docMk/>
          <pc:sldMk cId="312029182" sldId="278"/>
        </pc:sldMkLst>
        <pc:spChg chg="mod">
          <ac:chgData name="Smruti Ranjan Sarangi" userId="e0ea421f-ad6a-4d5d-9997-e211934aa2e5" providerId="ADAL" clId="{B7751699-0CF1-47B3-A984-CCEF37740628}" dt="2023-03-22T11:04:15.233" v="911" actId="1076"/>
          <ac:spMkLst>
            <pc:docMk/>
            <pc:sldMk cId="312029182" sldId="278"/>
            <ac:spMk id="2" creationId="{262B8201-4A4F-81C9-7DB7-787B200AA35F}"/>
          </ac:spMkLst>
        </pc:spChg>
        <pc:spChg chg="add del mod">
          <ac:chgData name="Smruti Ranjan Sarangi" userId="e0ea421f-ad6a-4d5d-9997-e211934aa2e5" providerId="ADAL" clId="{B7751699-0CF1-47B3-A984-CCEF37740628}" dt="2023-03-22T11:39:44.102" v="1954" actId="478"/>
          <ac:spMkLst>
            <pc:docMk/>
            <pc:sldMk cId="312029182" sldId="278"/>
            <ac:spMk id="22" creationId="{A7180B7F-C7D7-F556-7088-4185489C4EDE}"/>
          </ac:spMkLst>
        </pc:spChg>
        <pc:spChg chg="add mod">
          <ac:chgData name="Smruti Ranjan Sarangi" userId="e0ea421f-ad6a-4d5d-9997-e211934aa2e5" providerId="ADAL" clId="{B7751699-0CF1-47B3-A984-CCEF37740628}" dt="2023-03-22T11:40:26.706" v="2005" actId="20577"/>
          <ac:spMkLst>
            <pc:docMk/>
            <pc:sldMk cId="312029182" sldId="278"/>
            <ac:spMk id="23" creationId="{7826F708-943D-9937-6E3F-AE99E32C8B40}"/>
          </ac:spMkLst>
        </pc:spChg>
        <pc:spChg chg="del mod">
          <ac:chgData name="Smruti Ranjan Sarangi" userId="e0ea421f-ad6a-4d5d-9997-e211934aa2e5" providerId="ADAL" clId="{B7751699-0CF1-47B3-A984-CCEF37740628}" dt="2023-03-22T11:29:49.255" v="1703"/>
          <ac:spMkLst>
            <pc:docMk/>
            <pc:sldMk cId="312029182" sldId="278"/>
            <ac:spMk id="29" creationId="{FA21D7A1-3300-C763-F3CB-68CBF95F93DE}"/>
          </ac:spMkLst>
        </pc:spChg>
        <pc:spChg chg="mod">
          <ac:chgData name="Smruti Ranjan Sarangi" userId="e0ea421f-ad6a-4d5d-9997-e211934aa2e5" providerId="ADAL" clId="{B7751699-0CF1-47B3-A984-CCEF37740628}" dt="2023-03-22T11:02:45.909" v="886" actId="20577"/>
          <ac:spMkLst>
            <pc:docMk/>
            <pc:sldMk cId="312029182" sldId="278"/>
            <ac:spMk id="33" creationId="{FBF57642-D9B1-1935-4BE2-B0303A00A13D}"/>
          </ac:spMkLst>
        </pc:spChg>
        <pc:spChg chg="mod">
          <ac:chgData name="Smruti Ranjan Sarangi" userId="e0ea421f-ad6a-4d5d-9997-e211934aa2e5" providerId="ADAL" clId="{B7751699-0CF1-47B3-A984-CCEF37740628}" dt="2023-03-22T11:03:05.732" v="893" actId="20577"/>
          <ac:spMkLst>
            <pc:docMk/>
            <pc:sldMk cId="312029182" sldId="278"/>
            <ac:spMk id="34" creationId="{518E4E54-8B3A-0112-EBD7-2B3CC3C35DFF}"/>
          </ac:spMkLst>
        </pc:spChg>
        <pc:spChg chg="mod">
          <ac:chgData name="Smruti Ranjan Sarangi" userId="e0ea421f-ad6a-4d5d-9997-e211934aa2e5" providerId="ADAL" clId="{B7751699-0CF1-47B3-A984-CCEF37740628}" dt="2023-03-22T11:04:04.777" v="907" actId="20577"/>
          <ac:spMkLst>
            <pc:docMk/>
            <pc:sldMk cId="312029182" sldId="278"/>
            <ac:spMk id="42" creationId="{0054C777-B520-F89B-4895-5DFEE0911801}"/>
          </ac:spMkLst>
        </pc:spChg>
        <pc:spChg chg="mod">
          <ac:chgData name="Smruti Ranjan Sarangi" userId="e0ea421f-ad6a-4d5d-9997-e211934aa2e5" providerId="ADAL" clId="{B7751699-0CF1-47B3-A984-CCEF37740628}" dt="2023-03-22T11:05:19.520" v="921" actId="20577"/>
          <ac:spMkLst>
            <pc:docMk/>
            <pc:sldMk cId="312029182" sldId="278"/>
            <ac:spMk id="44" creationId="{800E37A9-D467-237D-F162-0012D67F1D77}"/>
          </ac:spMkLst>
        </pc:spChg>
        <pc:spChg chg="mod">
          <ac:chgData name="Smruti Ranjan Sarangi" userId="e0ea421f-ad6a-4d5d-9997-e211934aa2e5" providerId="ADAL" clId="{B7751699-0CF1-47B3-A984-CCEF37740628}" dt="2023-03-22T11:05:24.834" v="927" actId="20577"/>
          <ac:spMkLst>
            <pc:docMk/>
            <pc:sldMk cId="312029182" sldId="278"/>
            <ac:spMk id="46" creationId="{DF87D4B4-57A7-93E8-659E-BFE21E5ECCE9}"/>
          </ac:spMkLst>
        </pc:spChg>
        <pc:spChg chg="mod">
          <ac:chgData name="Smruti Ranjan Sarangi" userId="e0ea421f-ad6a-4d5d-9997-e211934aa2e5" providerId="ADAL" clId="{B7751699-0CF1-47B3-A984-CCEF37740628}" dt="2023-03-22T11:05:51.274" v="939" actId="20577"/>
          <ac:spMkLst>
            <pc:docMk/>
            <pc:sldMk cId="312029182" sldId="278"/>
            <ac:spMk id="48" creationId="{EC57828F-B618-85BF-7D5C-74B532DF5AE1}"/>
          </ac:spMkLst>
        </pc:spChg>
        <pc:spChg chg="mod">
          <ac:chgData name="Smruti Ranjan Sarangi" userId="e0ea421f-ad6a-4d5d-9997-e211934aa2e5" providerId="ADAL" clId="{B7751699-0CF1-47B3-A984-CCEF37740628}" dt="2023-03-22T11:05:58.583" v="943" actId="20577"/>
          <ac:spMkLst>
            <pc:docMk/>
            <pc:sldMk cId="312029182" sldId="278"/>
            <ac:spMk id="50" creationId="{53B9E628-806F-F085-0858-CA23A116D2B7}"/>
          </ac:spMkLst>
        </pc:spChg>
        <pc:spChg chg="mod">
          <ac:chgData name="Smruti Ranjan Sarangi" userId="e0ea421f-ad6a-4d5d-9997-e211934aa2e5" providerId="ADAL" clId="{B7751699-0CF1-47B3-A984-CCEF37740628}" dt="2023-03-22T11:06:06.441" v="945" actId="20577"/>
          <ac:spMkLst>
            <pc:docMk/>
            <pc:sldMk cId="312029182" sldId="278"/>
            <ac:spMk id="51" creationId="{9D81965A-33C4-BBED-0D73-3DBD94E132A4}"/>
          </ac:spMkLst>
        </pc:spChg>
        <pc:spChg chg="mod">
          <ac:chgData name="Smruti Ranjan Sarangi" userId="e0ea421f-ad6a-4d5d-9997-e211934aa2e5" providerId="ADAL" clId="{B7751699-0CF1-47B3-A984-CCEF37740628}" dt="2023-03-22T11:06:16.950" v="951" actId="20577"/>
          <ac:spMkLst>
            <pc:docMk/>
            <pc:sldMk cId="312029182" sldId="278"/>
            <ac:spMk id="52" creationId="{170887D3-7DE1-1A7C-7819-4A8E0A7D0BBE}"/>
          </ac:spMkLst>
        </pc:spChg>
        <pc:spChg chg="mod">
          <ac:chgData name="Smruti Ranjan Sarangi" userId="e0ea421f-ad6a-4d5d-9997-e211934aa2e5" providerId="ADAL" clId="{B7751699-0CF1-47B3-A984-CCEF37740628}" dt="2023-03-22T11:02:34.189" v="885" actId="20577"/>
          <ac:spMkLst>
            <pc:docMk/>
            <pc:sldMk cId="312029182" sldId="278"/>
            <ac:spMk id="56" creationId="{F992C869-3ACC-7E97-0F2D-D2C800B20FE2}"/>
          </ac:spMkLst>
        </pc:spChg>
        <pc:picChg chg="add mod">
          <ac:chgData name="Smruti Ranjan Sarangi" userId="e0ea421f-ad6a-4d5d-9997-e211934aa2e5" providerId="ADAL" clId="{B7751699-0CF1-47B3-A984-CCEF37740628}" dt="2023-03-22T11:03:13.524" v="896" actId="1076"/>
          <ac:picMkLst>
            <pc:docMk/>
            <pc:sldMk cId="312029182" sldId="278"/>
            <ac:picMk id="3" creationId="{C00B174C-C02D-FD68-E092-231EE12DEEC2}"/>
          </ac:picMkLst>
        </pc:picChg>
        <pc:picChg chg="del mod">
          <ac:chgData name="Smruti Ranjan Sarangi" userId="e0ea421f-ad6a-4d5d-9997-e211934aa2e5" providerId="ADAL" clId="{B7751699-0CF1-47B3-A984-CCEF37740628}" dt="2023-03-22T11:39:41.116" v="1953" actId="478"/>
          <ac:picMkLst>
            <pc:docMk/>
            <pc:sldMk cId="312029182" sldId="278"/>
            <ac:picMk id="16" creationId="{D7D9348F-D21F-996C-F1B1-3034E2AB45C8}"/>
          </ac:picMkLst>
        </pc:picChg>
        <pc:picChg chg="add mod">
          <ac:chgData name="Smruti Ranjan Sarangi" userId="e0ea421f-ad6a-4d5d-9997-e211934aa2e5" providerId="ADAL" clId="{B7751699-0CF1-47B3-A984-CCEF37740628}" dt="2023-03-22T11:04:14.320" v="910" actId="1076"/>
          <ac:picMkLst>
            <pc:docMk/>
            <pc:sldMk cId="312029182" sldId="278"/>
            <ac:picMk id="17" creationId="{88454EB3-487C-FAC8-15E3-B910AFB0C5DA}"/>
          </ac:picMkLst>
        </pc:picChg>
        <pc:picChg chg="add mod">
          <ac:chgData name="Smruti Ranjan Sarangi" userId="e0ea421f-ad6a-4d5d-9997-e211934aa2e5" providerId="ADAL" clId="{B7751699-0CF1-47B3-A984-CCEF37740628}" dt="2023-03-22T11:05:41.690" v="931" actId="1076"/>
          <ac:picMkLst>
            <pc:docMk/>
            <pc:sldMk cId="312029182" sldId="278"/>
            <ac:picMk id="18" creationId="{815A35F9-DB75-CBD4-732B-B724E3E6B942}"/>
          </ac:picMkLst>
        </pc:picChg>
        <pc:picChg chg="add mod">
          <ac:chgData name="Smruti Ranjan Sarangi" userId="e0ea421f-ad6a-4d5d-9997-e211934aa2e5" providerId="ADAL" clId="{B7751699-0CF1-47B3-A984-CCEF37740628}" dt="2023-03-22T11:05:45.435" v="933" actId="1076"/>
          <ac:picMkLst>
            <pc:docMk/>
            <pc:sldMk cId="312029182" sldId="278"/>
            <ac:picMk id="19" creationId="{D660D62B-7277-D8E0-8BD5-749DA8B8920E}"/>
          </ac:picMkLst>
        </pc:picChg>
        <pc:picChg chg="add mod">
          <ac:chgData name="Smruti Ranjan Sarangi" userId="e0ea421f-ad6a-4d5d-9997-e211934aa2e5" providerId="ADAL" clId="{B7751699-0CF1-47B3-A984-CCEF37740628}" dt="2023-03-22T11:06:25.607" v="954" actId="1076"/>
          <ac:picMkLst>
            <pc:docMk/>
            <pc:sldMk cId="312029182" sldId="278"/>
            <ac:picMk id="20" creationId="{35B932BD-C072-F838-D2D8-CBD746197F90}"/>
          </ac:picMkLst>
        </pc:picChg>
        <pc:picChg chg="del">
          <ac:chgData name="Smruti Ranjan Sarangi" userId="e0ea421f-ad6a-4d5d-9997-e211934aa2e5" providerId="ADAL" clId="{B7751699-0CF1-47B3-A984-CCEF37740628}" dt="2023-03-22T11:03:08.062" v="894" actId="478"/>
          <ac:picMkLst>
            <pc:docMk/>
            <pc:sldMk cId="312029182" sldId="278"/>
            <ac:picMk id="41" creationId="{F3F0DCDE-15B6-EE2C-1451-0811A361E848}"/>
          </ac:picMkLst>
        </pc:picChg>
        <pc:picChg chg="del mod">
          <ac:chgData name="Smruti Ranjan Sarangi" userId="e0ea421f-ad6a-4d5d-9997-e211934aa2e5" providerId="ADAL" clId="{B7751699-0CF1-47B3-A984-CCEF37740628}" dt="2023-03-22T11:04:07.691" v="908" actId="478"/>
          <ac:picMkLst>
            <pc:docMk/>
            <pc:sldMk cId="312029182" sldId="278"/>
            <ac:picMk id="43" creationId="{46023FA8-2CBE-5C7E-02B1-00F7AA957E6D}"/>
          </ac:picMkLst>
        </pc:picChg>
        <pc:picChg chg="del">
          <ac:chgData name="Smruti Ranjan Sarangi" userId="e0ea421f-ad6a-4d5d-9997-e211934aa2e5" providerId="ADAL" clId="{B7751699-0CF1-47B3-A984-CCEF37740628}" dt="2023-03-22T11:05:29.324" v="928" actId="478"/>
          <ac:picMkLst>
            <pc:docMk/>
            <pc:sldMk cId="312029182" sldId="278"/>
            <ac:picMk id="47" creationId="{A8CDE079-894E-5A0F-BA80-E1B353FC6273}"/>
          </ac:picMkLst>
        </pc:picChg>
        <pc:picChg chg="del">
          <ac:chgData name="Smruti Ranjan Sarangi" userId="e0ea421f-ad6a-4d5d-9997-e211934aa2e5" providerId="ADAL" clId="{B7751699-0CF1-47B3-A984-CCEF37740628}" dt="2023-03-22T11:05:31.487" v="929" actId="478"/>
          <ac:picMkLst>
            <pc:docMk/>
            <pc:sldMk cId="312029182" sldId="278"/>
            <ac:picMk id="49" creationId="{59EAD442-54D3-C337-C4DD-6A811349DBED}"/>
          </ac:picMkLst>
        </pc:picChg>
        <pc:picChg chg="del">
          <ac:chgData name="Smruti Ranjan Sarangi" userId="e0ea421f-ad6a-4d5d-9997-e211934aa2e5" providerId="ADAL" clId="{B7751699-0CF1-47B3-A984-CCEF37740628}" dt="2023-03-22T11:06:19.581" v="952" actId="478"/>
          <ac:picMkLst>
            <pc:docMk/>
            <pc:sldMk cId="312029182" sldId="278"/>
            <ac:picMk id="55" creationId="{127168F0-E9F0-C6D7-4235-46C4963898CA}"/>
          </ac:picMkLst>
        </pc:picChg>
      </pc:sldChg>
      <pc:sldChg chg="addSp delSp modSp add mod">
        <pc:chgData name="Smruti Ranjan Sarangi" userId="e0ea421f-ad6a-4d5d-9997-e211934aa2e5" providerId="ADAL" clId="{B7751699-0CF1-47B3-A984-CCEF37740628}" dt="2023-03-22T11:28:41.834" v="1670" actId="1076"/>
        <pc:sldMkLst>
          <pc:docMk/>
          <pc:sldMk cId="4175579575" sldId="279"/>
        </pc:sldMkLst>
        <pc:spChg chg="mod">
          <ac:chgData name="Smruti Ranjan Sarangi" userId="e0ea421f-ad6a-4d5d-9997-e211934aa2e5" providerId="ADAL" clId="{B7751699-0CF1-47B3-A984-CCEF37740628}" dt="2023-03-22T11:22:53.352" v="1492" actId="1035"/>
          <ac:spMkLst>
            <pc:docMk/>
            <pc:sldMk cId="4175579575" sldId="279"/>
            <ac:spMk id="2" creationId="{16FD5E93-D382-8F72-8342-207C14295D6C}"/>
          </ac:spMkLst>
        </pc:spChg>
        <pc:spChg chg="del mod">
          <ac:chgData name="Smruti Ranjan Sarangi" userId="e0ea421f-ad6a-4d5d-9997-e211934aa2e5" providerId="ADAL" clId="{B7751699-0CF1-47B3-A984-CCEF37740628}" dt="2023-03-22T11:20:56.149" v="1396" actId="478"/>
          <ac:spMkLst>
            <pc:docMk/>
            <pc:sldMk cId="4175579575" sldId="279"/>
            <ac:spMk id="3" creationId="{2D315510-3B98-18DF-897D-8BE7BD988EBC}"/>
          </ac:spMkLst>
        </pc:spChg>
        <pc:spChg chg="add del mod">
          <ac:chgData name="Smruti Ranjan Sarangi" userId="e0ea421f-ad6a-4d5d-9997-e211934aa2e5" providerId="ADAL" clId="{B7751699-0CF1-47B3-A984-CCEF37740628}" dt="2023-03-22T11:20:58.753" v="1397" actId="478"/>
          <ac:spMkLst>
            <pc:docMk/>
            <pc:sldMk cId="4175579575" sldId="279"/>
            <ac:spMk id="23" creationId="{74275502-4CAB-B19E-DA9D-19270DF8FB92}"/>
          </ac:spMkLst>
        </pc:spChg>
        <pc:grpChg chg="mod">
          <ac:chgData name="Smruti Ranjan Sarangi" userId="e0ea421f-ad6a-4d5d-9997-e211934aa2e5" providerId="ADAL" clId="{B7751699-0CF1-47B3-A984-CCEF37740628}" dt="2023-03-22T11:27:50.269" v="1664" actId="1076"/>
          <ac:grpSpMkLst>
            <pc:docMk/>
            <pc:sldMk cId="4175579575" sldId="279"/>
            <ac:grpSpMk id="32" creationId="{B0685734-8FA3-B788-8962-D2AE0A0C30F3}"/>
          </ac:grpSpMkLst>
        </pc:grpChg>
        <pc:graphicFrameChg chg="add mod modGraphic">
          <ac:chgData name="Smruti Ranjan Sarangi" userId="e0ea421f-ad6a-4d5d-9997-e211934aa2e5" providerId="ADAL" clId="{B7751699-0CF1-47B3-A984-CCEF37740628}" dt="2023-03-22T11:28:41.834" v="1670" actId="1076"/>
          <ac:graphicFrameMkLst>
            <pc:docMk/>
            <pc:sldMk cId="4175579575" sldId="279"/>
            <ac:graphicFrameMk id="28" creationId="{7D6BB8B5-AFF4-A67F-34F1-451B6E91DA5C}"/>
          </ac:graphicFrameMkLst>
        </pc:graphicFrameChg>
      </pc:sldChg>
      <pc:sldChg chg="addSp delSp modSp new mod">
        <pc:chgData name="Smruti Ranjan Sarangi" userId="e0ea421f-ad6a-4d5d-9997-e211934aa2e5" providerId="ADAL" clId="{B7751699-0CF1-47B3-A984-CCEF37740628}" dt="2023-03-22T11:59:33.015" v="2708" actId="20577"/>
        <pc:sldMkLst>
          <pc:docMk/>
          <pc:sldMk cId="1414080741" sldId="280"/>
        </pc:sldMkLst>
        <pc:spChg chg="mod">
          <ac:chgData name="Smruti Ranjan Sarangi" userId="e0ea421f-ad6a-4d5d-9997-e211934aa2e5" providerId="ADAL" clId="{B7751699-0CF1-47B3-A984-CCEF37740628}" dt="2023-03-22T11:59:33.015" v="2708" actId="20577"/>
          <ac:spMkLst>
            <pc:docMk/>
            <pc:sldMk cId="1414080741" sldId="280"/>
            <ac:spMk id="2" creationId="{D893409A-D93A-F09E-DFE3-7BA7982C7C1D}"/>
          </ac:spMkLst>
        </pc:spChg>
        <pc:spChg chg="mod">
          <ac:chgData name="Smruti Ranjan Sarangi" userId="e0ea421f-ad6a-4d5d-9997-e211934aa2e5" providerId="ADAL" clId="{B7751699-0CF1-47B3-A984-CCEF37740628}" dt="2023-03-22T11:49:54.908" v="2426" actId="207"/>
          <ac:spMkLst>
            <pc:docMk/>
            <pc:sldMk cId="1414080741" sldId="280"/>
            <ac:spMk id="3" creationId="{3767A175-5337-FDF7-E84B-69C22C5617E3}"/>
          </ac:spMkLst>
        </pc:spChg>
        <pc:spChg chg="add mod">
          <ac:chgData name="Smruti Ranjan Sarangi" userId="e0ea421f-ad6a-4d5d-9997-e211934aa2e5" providerId="ADAL" clId="{B7751699-0CF1-47B3-A984-CCEF37740628}" dt="2023-03-22T11:51:55.506" v="2463" actId="207"/>
          <ac:spMkLst>
            <pc:docMk/>
            <pc:sldMk cId="1414080741" sldId="280"/>
            <ac:spMk id="7" creationId="{98FC05F2-FF8B-4B9E-072E-B35AC0E0663B}"/>
          </ac:spMkLst>
        </pc:spChg>
        <pc:spChg chg="add mod">
          <ac:chgData name="Smruti Ranjan Sarangi" userId="e0ea421f-ad6a-4d5d-9997-e211934aa2e5" providerId="ADAL" clId="{B7751699-0CF1-47B3-A984-CCEF37740628}" dt="2023-03-22T11:52:41.652" v="2490" actId="20577"/>
          <ac:spMkLst>
            <pc:docMk/>
            <pc:sldMk cId="1414080741" sldId="280"/>
            <ac:spMk id="14" creationId="{DF0480DC-DC39-AE3D-78C8-D480B656FF46}"/>
          </ac:spMkLst>
        </pc:spChg>
        <pc:spChg chg="add mod">
          <ac:chgData name="Smruti Ranjan Sarangi" userId="e0ea421f-ad6a-4d5d-9997-e211934aa2e5" providerId="ADAL" clId="{B7751699-0CF1-47B3-A984-CCEF37740628}" dt="2023-03-22T11:53:07.554" v="2518" actId="1076"/>
          <ac:spMkLst>
            <pc:docMk/>
            <pc:sldMk cId="1414080741" sldId="280"/>
            <ac:spMk id="15" creationId="{6D40EE6C-5DAD-E310-1C98-D068B2D345A4}"/>
          </ac:spMkLst>
        </pc:spChg>
        <pc:spChg chg="add del">
          <ac:chgData name="Smruti Ranjan Sarangi" userId="e0ea421f-ad6a-4d5d-9997-e211934aa2e5" providerId="ADAL" clId="{B7751699-0CF1-47B3-A984-CCEF37740628}" dt="2023-03-22T11:53:57.663" v="2520" actId="478"/>
          <ac:spMkLst>
            <pc:docMk/>
            <pc:sldMk cId="1414080741" sldId="280"/>
            <ac:spMk id="16" creationId="{8D9D598D-430C-AC4A-BCAD-269EE85CB203}"/>
          </ac:spMkLst>
        </pc:spChg>
        <pc:spChg chg="add mod">
          <ac:chgData name="Smruti Ranjan Sarangi" userId="e0ea421f-ad6a-4d5d-9997-e211934aa2e5" providerId="ADAL" clId="{B7751699-0CF1-47B3-A984-CCEF37740628}" dt="2023-03-22T11:57:11.237" v="2617" actId="14100"/>
          <ac:spMkLst>
            <pc:docMk/>
            <pc:sldMk cId="1414080741" sldId="280"/>
            <ac:spMk id="17" creationId="{A7CA0E25-7282-099A-45E6-554EB535E771}"/>
          </ac:spMkLst>
        </pc:spChg>
        <pc:spChg chg="add mod">
          <ac:chgData name="Smruti Ranjan Sarangi" userId="e0ea421f-ad6a-4d5d-9997-e211934aa2e5" providerId="ADAL" clId="{B7751699-0CF1-47B3-A984-CCEF37740628}" dt="2023-03-22T11:57:02.249" v="2616" actId="1076"/>
          <ac:spMkLst>
            <pc:docMk/>
            <pc:sldMk cId="1414080741" sldId="280"/>
            <ac:spMk id="20" creationId="{C8E0D2B1-B586-AA89-8417-4798C52FA583}"/>
          </ac:spMkLst>
        </pc:spChg>
        <pc:spChg chg="add mod">
          <ac:chgData name="Smruti Ranjan Sarangi" userId="e0ea421f-ad6a-4d5d-9997-e211934aa2e5" providerId="ADAL" clId="{B7751699-0CF1-47B3-A984-CCEF37740628}" dt="2023-03-22T11:56:48.316" v="2614" actId="1038"/>
          <ac:spMkLst>
            <pc:docMk/>
            <pc:sldMk cId="1414080741" sldId="280"/>
            <ac:spMk id="21" creationId="{12FDC7E1-B7F0-A45A-1775-6D4DE4EA66F9}"/>
          </ac:spMkLst>
        </pc:spChg>
        <pc:spChg chg="add del">
          <ac:chgData name="Smruti Ranjan Sarangi" userId="e0ea421f-ad6a-4d5d-9997-e211934aa2e5" providerId="ADAL" clId="{B7751699-0CF1-47B3-A984-CCEF37740628}" dt="2023-03-22T11:57:50.568" v="2622" actId="478"/>
          <ac:spMkLst>
            <pc:docMk/>
            <pc:sldMk cId="1414080741" sldId="280"/>
            <ac:spMk id="25" creationId="{9E2AA81E-F12A-BBBA-03D9-5FCB679471E8}"/>
          </ac:spMkLst>
        </pc:spChg>
        <pc:spChg chg="add mod">
          <ac:chgData name="Smruti Ranjan Sarangi" userId="e0ea421f-ad6a-4d5d-9997-e211934aa2e5" providerId="ADAL" clId="{B7751699-0CF1-47B3-A984-CCEF37740628}" dt="2023-03-22T11:59:30.388" v="2707" actId="14100"/>
          <ac:spMkLst>
            <pc:docMk/>
            <pc:sldMk cId="1414080741" sldId="280"/>
            <ac:spMk id="26" creationId="{8541A49B-7F98-2F45-6875-EDB47516E2FE}"/>
          </ac:spMkLst>
        </pc:spChg>
        <pc:picChg chg="add del mod">
          <ac:chgData name="Smruti Ranjan Sarangi" userId="e0ea421f-ad6a-4d5d-9997-e211934aa2e5" providerId="ADAL" clId="{B7751699-0CF1-47B3-A984-CCEF37740628}" dt="2023-03-22T11:51:03.366" v="2431" actId="478"/>
          <ac:picMkLst>
            <pc:docMk/>
            <pc:sldMk cId="1414080741" sldId="280"/>
            <ac:picMk id="6" creationId="{9459819F-E30B-4A7A-C192-A1D59D66C0DC}"/>
          </ac:picMkLst>
        </pc:picChg>
        <pc:picChg chg="add mod">
          <ac:chgData name="Smruti Ranjan Sarangi" userId="e0ea421f-ad6a-4d5d-9997-e211934aa2e5" providerId="ADAL" clId="{B7751699-0CF1-47B3-A984-CCEF37740628}" dt="2023-03-22T11:51:15.761" v="2434" actId="1076"/>
          <ac:picMkLst>
            <pc:docMk/>
            <pc:sldMk cId="1414080741" sldId="280"/>
            <ac:picMk id="8" creationId="{845C4985-52EE-BA01-E0F9-60FE843FE556}"/>
          </ac:picMkLst>
        </pc:picChg>
        <pc:picChg chg="add mod">
          <ac:chgData name="Smruti Ranjan Sarangi" userId="e0ea421f-ad6a-4d5d-9997-e211934aa2e5" providerId="ADAL" clId="{B7751699-0CF1-47B3-A984-CCEF37740628}" dt="2023-03-22T11:57:57.745" v="2625" actId="1076"/>
          <ac:picMkLst>
            <pc:docMk/>
            <pc:sldMk cId="1414080741" sldId="280"/>
            <ac:picMk id="24" creationId="{D432D490-56F4-77CE-9F0F-9C8DEAC39B35}"/>
          </ac:picMkLst>
        </pc:picChg>
        <pc:cxnChg chg="add mod">
          <ac:chgData name="Smruti Ranjan Sarangi" userId="e0ea421f-ad6a-4d5d-9997-e211934aa2e5" providerId="ADAL" clId="{B7751699-0CF1-47B3-A984-CCEF37740628}" dt="2023-03-22T11:57:26.580" v="2619" actId="14100"/>
          <ac:cxnSpMkLst>
            <pc:docMk/>
            <pc:sldMk cId="1414080741" sldId="280"/>
            <ac:cxnSpMk id="10" creationId="{96136FA2-A1D8-38F2-2110-7F380CE56CE8}"/>
          </ac:cxnSpMkLst>
        </pc:cxnChg>
        <pc:cxnChg chg="add mod">
          <ac:chgData name="Smruti Ranjan Sarangi" userId="e0ea421f-ad6a-4d5d-9997-e211934aa2e5" providerId="ADAL" clId="{B7751699-0CF1-47B3-A984-CCEF37740628}" dt="2023-03-22T11:52:17.944" v="2469" actId="14100"/>
          <ac:cxnSpMkLst>
            <pc:docMk/>
            <pc:sldMk cId="1414080741" sldId="280"/>
            <ac:cxnSpMk id="11" creationId="{B2B5342B-2DC4-AAEF-2339-FF4E80FDD80E}"/>
          </ac:cxnSpMkLst>
        </pc:cxnChg>
        <pc:cxnChg chg="add mod">
          <ac:chgData name="Smruti Ranjan Sarangi" userId="e0ea421f-ad6a-4d5d-9997-e211934aa2e5" providerId="ADAL" clId="{B7751699-0CF1-47B3-A984-CCEF37740628}" dt="2023-03-22T11:55:38.936" v="2526" actId="693"/>
          <ac:cxnSpMkLst>
            <pc:docMk/>
            <pc:sldMk cId="1414080741" sldId="280"/>
            <ac:cxnSpMk id="19" creationId="{7AD4E3DA-45A4-6AF0-E4CF-054297D405F0}"/>
          </ac:cxnSpMkLst>
        </pc:cxnChg>
      </pc:sldChg>
      <pc:sldChg chg="modSp new mod">
        <pc:chgData name="Smruti Ranjan Sarangi" userId="e0ea421f-ad6a-4d5d-9997-e211934aa2e5" providerId="ADAL" clId="{B7751699-0CF1-47B3-A984-CCEF37740628}" dt="2023-03-22T11:44:55.038" v="2329" actId="20577"/>
        <pc:sldMkLst>
          <pc:docMk/>
          <pc:sldMk cId="950145210" sldId="281"/>
        </pc:sldMkLst>
        <pc:spChg chg="mod">
          <ac:chgData name="Smruti Ranjan Sarangi" userId="e0ea421f-ad6a-4d5d-9997-e211934aa2e5" providerId="ADAL" clId="{B7751699-0CF1-47B3-A984-CCEF37740628}" dt="2023-03-22T11:30:04.057" v="1742" actId="20577"/>
          <ac:spMkLst>
            <pc:docMk/>
            <pc:sldMk cId="950145210" sldId="281"/>
            <ac:spMk id="2" creationId="{8E62BE51-DCA1-8B2D-8E56-E5AE5C1E5CA9}"/>
          </ac:spMkLst>
        </pc:spChg>
        <pc:spChg chg="mod">
          <ac:chgData name="Smruti Ranjan Sarangi" userId="e0ea421f-ad6a-4d5d-9997-e211934aa2e5" providerId="ADAL" clId="{B7751699-0CF1-47B3-A984-CCEF37740628}" dt="2023-03-22T11:44:55.038" v="2329" actId="20577"/>
          <ac:spMkLst>
            <pc:docMk/>
            <pc:sldMk cId="950145210" sldId="281"/>
            <ac:spMk id="3" creationId="{C211C413-5236-BB70-39F4-48724DEAA8E5}"/>
          </ac:spMkLst>
        </pc:spChg>
      </pc:sldChg>
      <pc:sldChg chg="modSp add mod">
        <pc:chgData name="Smruti Ranjan Sarangi" userId="e0ea421f-ad6a-4d5d-9997-e211934aa2e5" providerId="ADAL" clId="{B7751699-0CF1-47B3-A984-CCEF37740628}" dt="2023-03-27T17:44:20.546" v="2907" actId="404"/>
        <pc:sldMkLst>
          <pc:docMk/>
          <pc:sldMk cId="418868564" sldId="282"/>
        </pc:sldMkLst>
        <pc:graphicFrameChg chg="mod modGraphic">
          <ac:chgData name="Smruti Ranjan Sarangi" userId="e0ea421f-ad6a-4d5d-9997-e211934aa2e5" providerId="ADAL" clId="{B7751699-0CF1-47B3-A984-CCEF37740628}" dt="2023-03-27T17:44:20.546" v="2907" actId="404"/>
          <ac:graphicFrameMkLst>
            <pc:docMk/>
            <pc:sldMk cId="418868564" sldId="282"/>
            <ac:graphicFrameMk id="4" creationId="{BEFA056E-878D-272B-D6B7-9F530418CA72}"/>
          </ac:graphicFrameMkLst>
        </pc:graphicFrameChg>
      </pc:sldChg>
      <pc:sldChg chg="modSp new mod">
        <pc:chgData name="Smruti Ranjan Sarangi" userId="e0ea421f-ad6a-4d5d-9997-e211934aa2e5" providerId="ADAL" clId="{B7751699-0CF1-47B3-A984-CCEF37740628}" dt="2023-03-22T12:32:29.022" v="2880" actId="20577"/>
        <pc:sldMkLst>
          <pc:docMk/>
          <pc:sldMk cId="1344528272" sldId="283"/>
        </pc:sldMkLst>
        <pc:spChg chg="mod">
          <ac:chgData name="Smruti Ranjan Sarangi" userId="e0ea421f-ad6a-4d5d-9997-e211934aa2e5" providerId="ADAL" clId="{B7751699-0CF1-47B3-A984-CCEF37740628}" dt="2023-03-22T11:59:44.525" v="2724" actId="20577"/>
          <ac:spMkLst>
            <pc:docMk/>
            <pc:sldMk cId="1344528272" sldId="283"/>
            <ac:spMk id="2" creationId="{131A6D96-08FB-D81F-CE91-E72E208A6416}"/>
          </ac:spMkLst>
        </pc:spChg>
        <pc:spChg chg="mod">
          <ac:chgData name="Smruti Ranjan Sarangi" userId="e0ea421f-ad6a-4d5d-9997-e211934aa2e5" providerId="ADAL" clId="{B7751699-0CF1-47B3-A984-CCEF37740628}" dt="2023-03-22T12:32:29.022" v="2880" actId="20577"/>
          <ac:spMkLst>
            <pc:docMk/>
            <pc:sldMk cId="1344528272" sldId="283"/>
            <ac:spMk id="3" creationId="{1C76BB3F-D1CD-A9FF-06B2-E642DEFB30C0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3-27T19:14:18.651" v="3203" actId="20577"/>
        <pc:sldMkLst>
          <pc:docMk/>
          <pc:sldMk cId="3336805940" sldId="284"/>
        </pc:sldMkLst>
        <pc:spChg chg="mod">
          <ac:chgData name="Smruti Ranjan Sarangi" userId="e0ea421f-ad6a-4d5d-9997-e211934aa2e5" providerId="ADAL" clId="{B7751699-0CF1-47B3-A984-CCEF37740628}" dt="2023-03-27T18:19:40.952" v="2936" actId="114"/>
          <ac:spMkLst>
            <pc:docMk/>
            <pc:sldMk cId="3336805940" sldId="284"/>
            <ac:spMk id="2" creationId="{B19DDFEB-8C28-2531-AE00-8D3C0B3E7FFA}"/>
          </ac:spMkLst>
        </pc:spChg>
        <pc:spChg chg="del">
          <ac:chgData name="Smruti Ranjan Sarangi" userId="e0ea421f-ad6a-4d5d-9997-e211934aa2e5" providerId="ADAL" clId="{B7751699-0CF1-47B3-A984-CCEF37740628}" dt="2023-03-27T18:20:10.826" v="2937" actId="478"/>
          <ac:spMkLst>
            <pc:docMk/>
            <pc:sldMk cId="3336805940" sldId="284"/>
            <ac:spMk id="3" creationId="{8CC31DCD-577A-0A16-1F68-98AA614DB1AF}"/>
          </ac:spMkLst>
        </pc:spChg>
        <pc:spChg chg="add mod">
          <ac:chgData name="Smruti Ranjan Sarangi" userId="e0ea421f-ad6a-4d5d-9997-e211934aa2e5" providerId="ADAL" clId="{B7751699-0CF1-47B3-A984-CCEF37740628}" dt="2023-03-27T18:21:22.887" v="3015" actId="1076"/>
          <ac:spMkLst>
            <pc:docMk/>
            <pc:sldMk cId="3336805940" sldId="284"/>
            <ac:spMk id="6" creationId="{ADEA86C4-676A-A6E1-FE8A-184A624FE7C5}"/>
          </ac:spMkLst>
        </pc:spChg>
        <pc:spChg chg="add mod">
          <ac:chgData name="Smruti Ranjan Sarangi" userId="e0ea421f-ad6a-4d5d-9997-e211934aa2e5" providerId="ADAL" clId="{B7751699-0CF1-47B3-A984-CCEF37740628}" dt="2023-03-27T18:45:14.477" v="3112" actId="20577"/>
          <ac:spMkLst>
            <pc:docMk/>
            <pc:sldMk cId="3336805940" sldId="284"/>
            <ac:spMk id="8" creationId="{9DD91357-D55B-62F9-E25B-BC767C030C78}"/>
          </ac:spMkLst>
        </pc:spChg>
        <pc:spChg chg="add mod">
          <ac:chgData name="Smruti Ranjan Sarangi" userId="e0ea421f-ad6a-4d5d-9997-e211934aa2e5" providerId="ADAL" clId="{B7751699-0CF1-47B3-A984-CCEF37740628}" dt="2023-03-27T19:12:34.250" v="3190" actId="20577"/>
          <ac:spMkLst>
            <pc:docMk/>
            <pc:sldMk cId="3336805940" sldId="284"/>
            <ac:spMk id="14" creationId="{8DDE558B-8110-5119-1ECA-63ABC25E41F4}"/>
          </ac:spMkLst>
        </pc:spChg>
        <pc:spChg chg="add mod">
          <ac:chgData name="Smruti Ranjan Sarangi" userId="e0ea421f-ad6a-4d5d-9997-e211934aa2e5" providerId="ADAL" clId="{B7751699-0CF1-47B3-A984-CCEF37740628}" dt="2023-03-27T19:12:46.285" v="3195" actId="20577"/>
          <ac:spMkLst>
            <pc:docMk/>
            <pc:sldMk cId="3336805940" sldId="284"/>
            <ac:spMk id="15" creationId="{658AB447-C96F-2383-9FB0-82F493381C6E}"/>
          </ac:spMkLst>
        </pc:spChg>
        <pc:spChg chg="add mod">
          <ac:chgData name="Smruti Ranjan Sarangi" userId="e0ea421f-ad6a-4d5d-9997-e211934aa2e5" providerId="ADAL" clId="{B7751699-0CF1-47B3-A984-CCEF37740628}" dt="2023-03-27T19:14:18.651" v="3203" actId="20577"/>
          <ac:spMkLst>
            <pc:docMk/>
            <pc:sldMk cId="3336805940" sldId="284"/>
            <ac:spMk id="16" creationId="{F3B6EB67-143C-05F6-02F6-3C7052A73213}"/>
          </ac:spMkLst>
        </pc:spChg>
        <pc:spChg chg="add mod">
          <ac:chgData name="Smruti Ranjan Sarangi" userId="e0ea421f-ad6a-4d5d-9997-e211934aa2e5" providerId="ADAL" clId="{B7751699-0CF1-47B3-A984-CCEF37740628}" dt="2023-03-27T19:14:12.089" v="3201" actId="20577"/>
          <ac:spMkLst>
            <pc:docMk/>
            <pc:sldMk cId="3336805940" sldId="284"/>
            <ac:spMk id="17" creationId="{0EE7A771-C8E5-30E2-8C79-6E7BAD03A8DA}"/>
          </ac:spMkLst>
        </pc:spChg>
        <pc:spChg chg="add mod">
          <ac:chgData name="Smruti Ranjan Sarangi" userId="e0ea421f-ad6a-4d5d-9997-e211934aa2e5" providerId="ADAL" clId="{B7751699-0CF1-47B3-A984-CCEF37740628}" dt="2023-03-27T19:12:00.471" v="3168" actId="20577"/>
          <ac:spMkLst>
            <pc:docMk/>
            <pc:sldMk cId="3336805940" sldId="284"/>
            <ac:spMk id="18" creationId="{7056DB05-C071-A91B-888D-1F5EC317F70A}"/>
          </ac:spMkLst>
        </pc:spChg>
        <pc:spChg chg="add mod">
          <ac:chgData name="Smruti Ranjan Sarangi" userId="e0ea421f-ad6a-4d5d-9997-e211934aa2e5" providerId="ADAL" clId="{B7751699-0CF1-47B3-A984-CCEF37740628}" dt="2023-03-27T19:09:44.273" v="3150" actId="13822"/>
          <ac:spMkLst>
            <pc:docMk/>
            <pc:sldMk cId="3336805940" sldId="284"/>
            <ac:spMk id="19" creationId="{F24C9227-02FD-9E85-D077-8D67F575CF8F}"/>
          </ac:spMkLst>
        </pc:spChg>
        <pc:spChg chg="add mod">
          <ac:chgData name="Smruti Ranjan Sarangi" userId="e0ea421f-ad6a-4d5d-9997-e211934aa2e5" providerId="ADAL" clId="{B7751699-0CF1-47B3-A984-CCEF37740628}" dt="2023-03-27T19:09:50.983" v="3152" actId="1076"/>
          <ac:spMkLst>
            <pc:docMk/>
            <pc:sldMk cId="3336805940" sldId="284"/>
            <ac:spMk id="20" creationId="{4F383691-7082-2652-5BF2-60B4E3DB6407}"/>
          </ac:spMkLst>
        </pc:spChg>
        <pc:spChg chg="add mod">
          <ac:chgData name="Smruti Ranjan Sarangi" userId="e0ea421f-ad6a-4d5d-9997-e211934aa2e5" providerId="ADAL" clId="{B7751699-0CF1-47B3-A984-CCEF37740628}" dt="2023-03-27T19:09:59.838" v="3154" actId="1076"/>
          <ac:spMkLst>
            <pc:docMk/>
            <pc:sldMk cId="3336805940" sldId="284"/>
            <ac:spMk id="21" creationId="{A1E1DDF8-6CCB-C132-520E-E98B2F20A6A6}"/>
          </ac:spMkLst>
        </pc:spChg>
        <pc:spChg chg="add mod">
          <ac:chgData name="Smruti Ranjan Sarangi" userId="e0ea421f-ad6a-4d5d-9997-e211934aa2e5" providerId="ADAL" clId="{B7751699-0CF1-47B3-A984-CCEF37740628}" dt="2023-03-27T19:10:08.224" v="3156" actId="1076"/>
          <ac:spMkLst>
            <pc:docMk/>
            <pc:sldMk cId="3336805940" sldId="284"/>
            <ac:spMk id="22" creationId="{C102FE4F-D103-9D00-D662-380D44DBCF4B}"/>
          </ac:spMkLst>
        </pc:spChg>
        <pc:picChg chg="add mod">
          <ac:chgData name="Smruti Ranjan Sarangi" userId="e0ea421f-ad6a-4d5d-9997-e211934aa2e5" providerId="ADAL" clId="{B7751699-0CF1-47B3-A984-CCEF37740628}" dt="2023-03-27T18:21:49.045" v="3020" actId="14100"/>
          <ac:picMkLst>
            <pc:docMk/>
            <pc:sldMk cId="3336805940" sldId="284"/>
            <ac:picMk id="7" creationId="{C7AAF1D1-3431-64C0-8CBC-13EBEF214CC3}"/>
          </ac:picMkLst>
        </pc:picChg>
        <pc:cxnChg chg="add mod">
          <ac:chgData name="Smruti Ranjan Sarangi" userId="e0ea421f-ad6a-4d5d-9997-e211934aa2e5" providerId="ADAL" clId="{B7751699-0CF1-47B3-A984-CCEF37740628}" dt="2023-03-27T19:03:25.542" v="3118" actId="1582"/>
          <ac:cxnSpMkLst>
            <pc:docMk/>
            <pc:sldMk cId="3336805940" sldId="284"/>
            <ac:cxnSpMk id="9" creationId="{D3CF63D4-A8EC-C8DA-0C9C-3F32444332B0}"/>
          </ac:cxnSpMkLst>
        </pc:cxnChg>
        <pc:cxnChg chg="add mod">
          <ac:chgData name="Smruti Ranjan Sarangi" userId="e0ea421f-ad6a-4d5d-9997-e211934aa2e5" providerId="ADAL" clId="{B7751699-0CF1-47B3-A984-CCEF37740628}" dt="2023-03-27T19:11:10.175" v="3163" actId="14100"/>
          <ac:cxnSpMkLst>
            <pc:docMk/>
            <pc:sldMk cId="3336805940" sldId="284"/>
            <ac:cxnSpMk id="11" creationId="{0D7726F8-7F86-6D58-86BD-231AB7D12546}"/>
          </ac:cxnSpMkLst>
        </pc:cxnChg>
        <pc:cxnChg chg="add mod">
          <ac:chgData name="Smruti Ranjan Sarangi" userId="e0ea421f-ad6a-4d5d-9997-e211934aa2e5" providerId="ADAL" clId="{B7751699-0CF1-47B3-A984-CCEF37740628}" dt="2023-03-27T19:10:28.054" v="3162" actId="1035"/>
          <ac:cxnSpMkLst>
            <pc:docMk/>
            <pc:sldMk cId="3336805940" sldId="284"/>
            <ac:cxnSpMk id="13" creationId="{9C97289E-29AE-362F-BFF8-1E9E3B0D6A6C}"/>
          </ac:cxnSpMkLst>
        </pc:cxnChg>
      </pc:sldChg>
      <pc:sldChg chg="addSp delSp modSp new mod">
        <pc:chgData name="Smruti Ranjan Sarangi" userId="e0ea421f-ad6a-4d5d-9997-e211934aa2e5" providerId="ADAL" clId="{B7751699-0CF1-47B3-A984-CCEF37740628}" dt="2023-03-27T19:18:33.490" v="3322" actId="1076"/>
        <pc:sldMkLst>
          <pc:docMk/>
          <pc:sldMk cId="2995996960" sldId="285"/>
        </pc:sldMkLst>
        <pc:spChg chg="del">
          <ac:chgData name="Smruti Ranjan Sarangi" userId="e0ea421f-ad6a-4d5d-9997-e211934aa2e5" providerId="ADAL" clId="{B7751699-0CF1-47B3-A984-CCEF37740628}" dt="2023-03-27T19:15:10.665" v="3205" actId="3680"/>
          <ac:spMkLst>
            <pc:docMk/>
            <pc:sldMk cId="2995996960" sldId="285"/>
            <ac:spMk id="3" creationId="{2D65248D-160D-5830-830E-D58C4CC3D279}"/>
          </ac:spMkLst>
        </pc:spChg>
        <pc:graphicFrameChg chg="add mod ord modGraphic">
          <ac:chgData name="Smruti Ranjan Sarangi" userId="e0ea421f-ad6a-4d5d-9997-e211934aa2e5" providerId="ADAL" clId="{B7751699-0CF1-47B3-A984-CCEF37740628}" dt="2023-03-27T19:18:33.490" v="3322" actId="1076"/>
          <ac:graphicFrameMkLst>
            <pc:docMk/>
            <pc:sldMk cId="2995996960" sldId="285"/>
            <ac:graphicFrameMk id="6" creationId="{0F46E324-414E-8979-86E7-ECDDA409B8AE}"/>
          </ac:graphicFrameMkLst>
        </pc:graphicFrameChg>
      </pc:sldChg>
      <pc:sldChg chg="addSp delSp modSp mod">
        <pc:chgData name="Smruti Ranjan Sarangi" userId="e0ea421f-ad6a-4d5d-9997-e211934aa2e5" providerId="ADAL" clId="{B7751699-0CF1-47B3-A984-CCEF37740628}" dt="2024-04-25T18:47:53.505" v="11455" actId="20577"/>
        <pc:sldMkLst>
          <pc:docMk/>
          <pc:sldMk cId="742760977" sldId="289"/>
        </pc:sldMkLst>
        <pc:spChg chg="mod">
          <ac:chgData name="Smruti Ranjan Sarangi" userId="e0ea421f-ad6a-4d5d-9997-e211934aa2e5" providerId="ADAL" clId="{B7751699-0CF1-47B3-A984-CCEF37740628}" dt="2024-04-25T18:44:40.263" v="11406" actId="1076"/>
          <ac:spMkLst>
            <pc:docMk/>
            <pc:sldMk cId="742760977" sldId="289"/>
            <ac:spMk id="2" creationId="{1487F852-2FB2-FF76-E554-0724318315C7}"/>
          </ac:spMkLst>
        </pc:spChg>
        <pc:spChg chg="mod">
          <ac:chgData name="Smruti Ranjan Sarangi" userId="e0ea421f-ad6a-4d5d-9997-e211934aa2e5" providerId="ADAL" clId="{B7751699-0CF1-47B3-A984-CCEF37740628}" dt="2024-04-25T18:47:53.505" v="11455" actId="20577"/>
          <ac:spMkLst>
            <pc:docMk/>
            <pc:sldMk cId="742760977" sldId="289"/>
            <ac:spMk id="3" creationId="{1B3B9875-E4BB-E9AA-832A-37B263A0FA33}"/>
          </ac:spMkLst>
        </pc:spChg>
        <pc:spChg chg="del">
          <ac:chgData name="Smruti Ranjan Sarangi" userId="e0ea421f-ad6a-4d5d-9997-e211934aa2e5" providerId="ADAL" clId="{B7751699-0CF1-47B3-A984-CCEF37740628}" dt="2024-04-25T18:45:07.092" v="11424" actId="478"/>
          <ac:spMkLst>
            <pc:docMk/>
            <pc:sldMk cId="742760977" sldId="289"/>
            <ac:spMk id="6" creationId="{2C3A8551-29AB-CCEE-4C2C-E16A6637AD46}"/>
          </ac:spMkLst>
        </pc:spChg>
        <pc:spChg chg="mod">
          <ac:chgData name="Smruti Ranjan Sarangi" userId="e0ea421f-ad6a-4d5d-9997-e211934aa2e5" providerId="ADAL" clId="{B7751699-0CF1-47B3-A984-CCEF37740628}" dt="2024-04-25T18:45:03.035" v="11423" actId="20577"/>
          <ac:spMkLst>
            <pc:docMk/>
            <pc:sldMk cId="742760977" sldId="289"/>
            <ac:spMk id="7" creationId="{5B2FA1CD-5C09-9B20-AC28-822C971AD11C}"/>
          </ac:spMkLst>
        </pc:spChg>
        <pc:spChg chg="del">
          <ac:chgData name="Smruti Ranjan Sarangi" userId="e0ea421f-ad6a-4d5d-9997-e211934aa2e5" providerId="ADAL" clId="{B7751699-0CF1-47B3-A984-CCEF37740628}" dt="2024-04-25T18:44:00.379" v="11397" actId="478"/>
          <ac:spMkLst>
            <pc:docMk/>
            <pc:sldMk cId="742760977" sldId="289"/>
            <ac:spMk id="8" creationId="{C58CEF60-764B-C4F2-1D9B-3AC29F19EA0E}"/>
          </ac:spMkLst>
        </pc:spChg>
        <pc:spChg chg="add">
          <ac:chgData name="Smruti Ranjan Sarangi" userId="e0ea421f-ad6a-4d5d-9997-e211934aa2e5" providerId="ADAL" clId="{B7751699-0CF1-47B3-A984-CCEF37740628}" dt="2024-04-25T18:45:58.851" v="11427"/>
          <ac:spMkLst>
            <pc:docMk/>
            <pc:sldMk cId="742760977" sldId="289"/>
            <ac:spMk id="9" creationId="{BE915496-470C-54C0-445F-1101440EE663}"/>
          </ac:spMkLst>
        </pc:spChg>
      </pc:sldChg>
      <pc:sldChg chg="addSp modSp mod">
        <pc:chgData name="Smruti Ranjan Sarangi" userId="e0ea421f-ad6a-4d5d-9997-e211934aa2e5" providerId="ADAL" clId="{B7751699-0CF1-47B3-A984-CCEF37740628}" dt="2023-03-29T18:08:07.482" v="4182" actId="1076"/>
        <pc:sldMkLst>
          <pc:docMk/>
          <pc:sldMk cId="2920681220" sldId="290"/>
        </pc:sldMkLst>
        <pc:spChg chg="mod">
          <ac:chgData name="Smruti Ranjan Sarangi" userId="e0ea421f-ad6a-4d5d-9997-e211934aa2e5" providerId="ADAL" clId="{B7751699-0CF1-47B3-A984-CCEF37740628}" dt="2023-03-29T16:49:22.721" v="3541" actId="1076"/>
          <ac:spMkLst>
            <pc:docMk/>
            <pc:sldMk cId="2920681220" sldId="290"/>
            <ac:spMk id="2" creationId="{58249105-7624-7007-F3DE-8377B232DCD3}"/>
          </ac:spMkLst>
        </pc:spChg>
        <pc:spChg chg="mod">
          <ac:chgData name="Smruti Ranjan Sarangi" userId="e0ea421f-ad6a-4d5d-9997-e211934aa2e5" providerId="ADAL" clId="{B7751699-0CF1-47B3-A984-CCEF37740628}" dt="2023-03-29T16:52:25.544" v="3670" actId="20577"/>
          <ac:spMkLst>
            <pc:docMk/>
            <pc:sldMk cId="2920681220" sldId="290"/>
            <ac:spMk id="3" creationId="{67C45AE3-D72D-3C6E-A452-56110A4DF612}"/>
          </ac:spMkLst>
        </pc:spChg>
        <pc:spChg chg="add mod">
          <ac:chgData name="Smruti Ranjan Sarangi" userId="e0ea421f-ad6a-4d5d-9997-e211934aa2e5" providerId="ADAL" clId="{B7751699-0CF1-47B3-A984-CCEF37740628}" dt="2023-03-29T16:49:21.860" v="3540" actId="207"/>
          <ac:spMkLst>
            <pc:docMk/>
            <pc:sldMk cId="2920681220" sldId="290"/>
            <ac:spMk id="16" creationId="{3A0F006C-5303-985D-2162-CF17EF48BDF0}"/>
          </ac:spMkLst>
        </pc:spChg>
        <pc:picChg chg="add mod">
          <ac:chgData name="Smruti Ranjan Sarangi" userId="e0ea421f-ad6a-4d5d-9997-e211934aa2e5" providerId="ADAL" clId="{B7751699-0CF1-47B3-A984-CCEF37740628}" dt="2023-03-29T18:08:07.482" v="4182" actId="1076"/>
          <ac:picMkLst>
            <pc:docMk/>
            <pc:sldMk cId="2920681220" sldId="290"/>
            <ac:picMk id="17" creationId="{E7F43A48-2ECB-FCF6-16ED-B285C2CFA97E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9T18:08:11.100" v="4183"/>
        <pc:sldMkLst>
          <pc:docMk/>
          <pc:sldMk cId="1093762935" sldId="295"/>
        </pc:sldMkLst>
        <pc:spChg chg="add del mod">
          <ac:chgData name="Smruti Ranjan Sarangi" userId="e0ea421f-ad6a-4d5d-9997-e211934aa2e5" providerId="ADAL" clId="{B7751699-0CF1-47B3-A984-CCEF37740628}" dt="2023-03-29T18:05:53.470" v="3994" actId="478"/>
          <ac:spMkLst>
            <pc:docMk/>
            <pc:sldMk cId="1093762935" sldId="295"/>
            <ac:spMk id="7" creationId="{53CD8A6E-26C7-F30A-82CC-51EAD1FC3893}"/>
          </ac:spMkLst>
        </pc:spChg>
        <pc:spChg chg="add mod">
          <ac:chgData name="Smruti Ranjan Sarangi" userId="e0ea421f-ad6a-4d5d-9997-e211934aa2e5" providerId="ADAL" clId="{B7751699-0CF1-47B3-A984-CCEF37740628}" dt="2023-03-29T18:06:22.146" v="4000" actId="1076"/>
          <ac:spMkLst>
            <pc:docMk/>
            <pc:sldMk cId="1093762935" sldId="295"/>
            <ac:spMk id="8" creationId="{A3B68D7F-9003-6E98-E2B6-34FF36EBEAD5}"/>
          </ac:spMkLst>
        </pc:spChg>
        <pc:spChg chg="add mod">
          <ac:chgData name="Smruti Ranjan Sarangi" userId="e0ea421f-ad6a-4d5d-9997-e211934aa2e5" providerId="ADAL" clId="{B7751699-0CF1-47B3-A984-CCEF37740628}" dt="2023-03-29T18:07:59.698" v="4180" actId="20577"/>
          <ac:spMkLst>
            <pc:docMk/>
            <pc:sldMk cId="1093762935" sldId="295"/>
            <ac:spMk id="11" creationId="{46D82858-BAA6-A513-17E7-CCE6207E6174}"/>
          </ac:spMkLst>
        </pc:spChg>
        <pc:spChg chg="add mod">
          <ac:chgData name="Smruti Ranjan Sarangi" userId="e0ea421f-ad6a-4d5d-9997-e211934aa2e5" providerId="ADAL" clId="{B7751699-0CF1-47B3-A984-CCEF37740628}" dt="2023-03-29T18:08:11.100" v="4183"/>
          <ac:spMkLst>
            <pc:docMk/>
            <pc:sldMk cId="1093762935" sldId="295"/>
            <ac:spMk id="12" creationId="{DA9E936F-7CDD-4D59-37C5-4A4B8B644785}"/>
          </ac:spMkLst>
        </pc:spChg>
        <pc:picChg chg="add mod">
          <ac:chgData name="Smruti Ranjan Sarangi" userId="e0ea421f-ad6a-4d5d-9997-e211934aa2e5" providerId="ADAL" clId="{B7751699-0CF1-47B3-A984-CCEF37740628}" dt="2023-03-29T18:06:23.871" v="4001" actId="1076"/>
          <ac:picMkLst>
            <pc:docMk/>
            <pc:sldMk cId="1093762935" sldId="295"/>
            <ac:picMk id="9" creationId="{699D6410-F931-82F5-7857-9250600E4B1F}"/>
          </ac:picMkLst>
        </pc:picChg>
        <pc:picChg chg="add mod">
          <ac:chgData name="Smruti Ranjan Sarangi" userId="e0ea421f-ad6a-4d5d-9997-e211934aa2e5" providerId="ADAL" clId="{B7751699-0CF1-47B3-A984-CCEF37740628}" dt="2023-03-29T18:07:15.502" v="4009" actId="1076"/>
          <ac:picMkLst>
            <pc:docMk/>
            <pc:sldMk cId="1093762935" sldId="295"/>
            <ac:picMk id="10" creationId="{BD6ED398-7F58-D086-5D8B-6DD6F62CD8E8}"/>
          </ac:picMkLst>
        </pc:picChg>
        <pc:picChg chg="add mod">
          <ac:chgData name="Smruti Ranjan Sarangi" userId="e0ea421f-ad6a-4d5d-9997-e211934aa2e5" providerId="ADAL" clId="{B7751699-0CF1-47B3-A984-CCEF37740628}" dt="2023-03-29T18:08:11.100" v="4183"/>
          <ac:picMkLst>
            <pc:docMk/>
            <pc:sldMk cId="1093762935" sldId="295"/>
            <ac:picMk id="13" creationId="{ED38B0B9-7744-E80D-E9E8-94227323CC0F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9T19:30:54.624" v="5013" actId="207"/>
        <pc:sldMkLst>
          <pc:docMk/>
          <pc:sldMk cId="4270240770" sldId="296"/>
        </pc:sldMkLst>
        <pc:spChg chg="mod">
          <ac:chgData name="Smruti Ranjan Sarangi" userId="e0ea421f-ad6a-4d5d-9997-e211934aa2e5" providerId="ADAL" clId="{B7751699-0CF1-47B3-A984-CCEF37740628}" dt="2023-03-29T18:08:16.829" v="4196" actId="20577"/>
          <ac:spMkLst>
            <pc:docMk/>
            <pc:sldMk cId="4270240770" sldId="296"/>
            <ac:spMk id="2" creationId="{DE265518-AF70-34EE-A0F1-EF4B15DD7729}"/>
          </ac:spMkLst>
        </pc:spChg>
        <pc:spChg chg="mod">
          <ac:chgData name="Smruti Ranjan Sarangi" userId="e0ea421f-ad6a-4d5d-9997-e211934aa2e5" providerId="ADAL" clId="{B7751699-0CF1-47B3-A984-CCEF37740628}" dt="2023-03-29T19:30:54.624" v="5013" actId="207"/>
          <ac:spMkLst>
            <pc:docMk/>
            <pc:sldMk cId="4270240770" sldId="296"/>
            <ac:spMk id="3" creationId="{F300229E-0FE7-42B5-57B1-2B633573CD36}"/>
          </ac:spMkLst>
        </pc:spChg>
        <pc:spChg chg="add mod">
          <ac:chgData name="Smruti Ranjan Sarangi" userId="e0ea421f-ad6a-4d5d-9997-e211934aa2e5" providerId="ADAL" clId="{B7751699-0CF1-47B3-A984-CCEF37740628}" dt="2023-03-29T18:37:34.764" v="4863" actId="1076"/>
          <ac:spMkLst>
            <pc:docMk/>
            <pc:sldMk cId="4270240770" sldId="296"/>
            <ac:spMk id="6" creationId="{87E6C2C3-830E-0522-D73C-52E7E3F7D13C}"/>
          </ac:spMkLst>
        </pc:spChg>
        <pc:spChg chg="add mod">
          <ac:chgData name="Smruti Ranjan Sarangi" userId="e0ea421f-ad6a-4d5d-9997-e211934aa2e5" providerId="ADAL" clId="{B7751699-0CF1-47B3-A984-CCEF37740628}" dt="2023-03-29T18:37:59.954" v="4875"/>
          <ac:spMkLst>
            <pc:docMk/>
            <pc:sldMk cId="4270240770" sldId="296"/>
            <ac:spMk id="7" creationId="{4CA82455-59E2-702D-1564-4797FF621060}"/>
          </ac:spMkLst>
        </pc:spChg>
        <pc:spChg chg="add del mod">
          <ac:chgData name="Smruti Ranjan Sarangi" userId="e0ea421f-ad6a-4d5d-9997-e211934aa2e5" providerId="ADAL" clId="{B7751699-0CF1-47B3-A984-CCEF37740628}" dt="2023-03-29T18:37:52.261" v="4874" actId="478"/>
          <ac:spMkLst>
            <pc:docMk/>
            <pc:sldMk cId="4270240770" sldId="296"/>
            <ac:spMk id="8" creationId="{7DD54C42-5924-9178-1BCE-D8561DC025BD}"/>
          </ac:spMkLst>
        </pc:spChg>
      </pc:sldChg>
      <pc:sldChg chg="modSp new mod">
        <pc:chgData name="Smruti Ranjan Sarangi" userId="e0ea421f-ad6a-4d5d-9997-e211934aa2e5" providerId="ADAL" clId="{B7751699-0CF1-47B3-A984-CCEF37740628}" dt="2023-03-29T18:28:21.178" v="4493" actId="207"/>
        <pc:sldMkLst>
          <pc:docMk/>
          <pc:sldMk cId="4211506298" sldId="297"/>
        </pc:sldMkLst>
        <pc:spChg chg="mod">
          <ac:chgData name="Smruti Ranjan Sarangi" userId="e0ea421f-ad6a-4d5d-9997-e211934aa2e5" providerId="ADAL" clId="{B7751699-0CF1-47B3-A984-CCEF37740628}" dt="2023-03-29T18:21:02.629" v="4373" actId="20577"/>
          <ac:spMkLst>
            <pc:docMk/>
            <pc:sldMk cId="4211506298" sldId="297"/>
            <ac:spMk id="2" creationId="{A893339E-9D7A-328F-BAB2-C3975B7A7E36}"/>
          </ac:spMkLst>
        </pc:spChg>
        <pc:spChg chg="mod">
          <ac:chgData name="Smruti Ranjan Sarangi" userId="e0ea421f-ad6a-4d5d-9997-e211934aa2e5" providerId="ADAL" clId="{B7751699-0CF1-47B3-A984-CCEF37740628}" dt="2023-03-29T18:28:21.178" v="4493" actId="207"/>
          <ac:spMkLst>
            <pc:docMk/>
            <pc:sldMk cId="4211506298" sldId="297"/>
            <ac:spMk id="3" creationId="{AE6CE131-BDA2-439F-6D61-099EB5E520D3}"/>
          </ac:spMkLst>
        </pc:spChg>
      </pc:sldChg>
      <pc:sldChg chg="modSp new mod">
        <pc:chgData name="Smruti Ranjan Sarangi" userId="e0ea421f-ad6a-4d5d-9997-e211934aa2e5" providerId="ADAL" clId="{B7751699-0CF1-47B3-A984-CCEF37740628}" dt="2023-03-29T20:13:06.323" v="5329" actId="20577"/>
        <pc:sldMkLst>
          <pc:docMk/>
          <pc:sldMk cId="4265875643" sldId="298"/>
        </pc:sldMkLst>
        <pc:spChg chg="mod">
          <ac:chgData name="Smruti Ranjan Sarangi" userId="e0ea421f-ad6a-4d5d-9997-e211934aa2e5" providerId="ADAL" clId="{B7751699-0CF1-47B3-A984-CCEF37740628}" dt="2023-03-29T19:46:50.633" v="5028" actId="20577"/>
          <ac:spMkLst>
            <pc:docMk/>
            <pc:sldMk cId="4265875643" sldId="298"/>
            <ac:spMk id="2" creationId="{AF69CD21-3265-F799-C20B-77735304FAA0}"/>
          </ac:spMkLst>
        </pc:spChg>
        <pc:spChg chg="mod">
          <ac:chgData name="Smruti Ranjan Sarangi" userId="e0ea421f-ad6a-4d5d-9997-e211934aa2e5" providerId="ADAL" clId="{B7751699-0CF1-47B3-A984-CCEF37740628}" dt="2023-03-29T20:13:06.323" v="5329" actId="20577"/>
          <ac:spMkLst>
            <pc:docMk/>
            <pc:sldMk cId="4265875643" sldId="298"/>
            <ac:spMk id="3" creationId="{738DC806-1834-190B-165C-00D9D0088806}"/>
          </ac:spMkLst>
        </pc:spChg>
      </pc:sldChg>
      <pc:sldChg chg="modSp mod">
        <pc:chgData name="Smruti Ranjan Sarangi" userId="e0ea421f-ad6a-4d5d-9997-e211934aa2e5" providerId="ADAL" clId="{B7751699-0CF1-47B3-A984-CCEF37740628}" dt="2023-04-09T17:41:16.227" v="10504" actId="1076"/>
        <pc:sldMkLst>
          <pc:docMk/>
          <pc:sldMk cId="2103497616" sldId="299"/>
        </pc:sldMkLst>
        <pc:spChg chg="mod">
          <ac:chgData name="Smruti Ranjan Sarangi" userId="e0ea421f-ad6a-4d5d-9997-e211934aa2e5" providerId="ADAL" clId="{B7751699-0CF1-47B3-A984-CCEF37740628}" dt="2023-04-09T17:41:16.227" v="10504" actId="1076"/>
          <ac:spMkLst>
            <pc:docMk/>
            <pc:sldMk cId="2103497616" sldId="299"/>
            <ac:spMk id="9" creationId="{F1505CF9-ECE6-42C4-02A6-3D8E7CF420C2}"/>
          </ac:spMkLst>
        </pc:spChg>
      </pc:sldChg>
      <pc:sldChg chg="ord">
        <pc:chgData name="Smruti Ranjan Sarangi" userId="e0ea421f-ad6a-4d5d-9997-e211934aa2e5" providerId="ADAL" clId="{B7751699-0CF1-47B3-A984-CCEF37740628}" dt="2023-04-11T18:03:33.703" v="11163"/>
        <pc:sldMkLst>
          <pc:docMk/>
          <pc:sldMk cId="3944578845" sldId="300"/>
        </pc:sldMkLst>
      </pc:sldChg>
      <pc:sldChg chg="addSp delSp modSp mod">
        <pc:chgData name="Smruti Ranjan Sarangi" userId="e0ea421f-ad6a-4d5d-9997-e211934aa2e5" providerId="ADAL" clId="{B7751699-0CF1-47B3-A984-CCEF37740628}" dt="2023-04-11T19:14:09.837" v="11363" actId="1076"/>
        <pc:sldMkLst>
          <pc:docMk/>
          <pc:sldMk cId="3674012475" sldId="302"/>
        </pc:sldMkLst>
        <pc:spChg chg="mod">
          <ac:chgData name="Smruti Ranjan Sarangi" userId="e0ea421f-ad6a-4d5d-9997-e211934aa2e5" providerId="ADAL" clId="{B7751699-0CF1-47B3-A984-CCEF37740628}" dt="2023-04-01T19:50:00.576" v="7137" actId="20577"/>
          <ac:spMkLst>
            <pc:docMk/>
            <pc:sldMk cId="3674012475" sldId="302"/>
            <ac:spMk id="2" creationId="{21A92939-644B-6B3A-8E1A-74F94E8C550C}"/>
          </ac:spMkLst>
        </pc:spChg>
        <pc:spChg chg="mod">
          <ac:chgData name="Smruti Ranjan Sarangi" userId="e0ea421f-ad6a-4d5d-9997-e211934aa2e5" providerId="ADAL" clId="{B7751699-0CF1-47B3-A984-CCEF37740628}" dt="2023-04-01T19:51:17.543" v="7182" actId="207"/>
          <ac:spMkLst>
            <pc:docMk/>
            <pc:sldMk cId="3674012475" sldId="302"/>
            <ac:spMk id="3" creationId="{84229A64-D166-54A8-92DD-ECDF7FDB69AC}"/>
          </ac:spMkLst>
        </pc:spChg>
        <pc:spChg chg="add del">
          <ac:chgData name="Smruti Ranjan Sarangi" userId="e0ea421f-ad6a-4d5d-9997-e211934aa2e5" providerId="ADAL" clId="{B7751699-0CF1-47B3-A984-CCEF37740628}" dt="2023-04-11T19:13:39.015" v="11314" actId="478"/>
          <ac:spMkLst>
            <pc:docMk/>
            <pc:sldMk cId="3674012475" sldId="302"/>
            <ac:spMk id="7" creationId="{62AB64FF-13FA-6C49-069E-0974D65489CE}"/>
          </ac:spMkLst>
        </pc:spChg>
        <pc:spChg chg="add mod">
          <ac:chgData name="Smruti Ranjan Sarangi" userId="e0ea421f-ad6a-4d5d-9997-e211934aa2e5" providerId="ADAL" clId="{B7751699-0CF1-47B3-A984-CCEF37740628}" dt="2023-04-11T19:14:09.837" v="11363" actId="1076"/>
          <ac:spMkLst>
            <pc:docMk/>
            <pc:sldMk cId="3674012475" sldId="302"/>
            <ac:spMk id="9" creationId="{57D61D7E-4C88-8F88-E425-045268604928}"/>
          </ac:spMkLst>
        </pc:spChg>
        <pc:graphicFrameChg chg="add mod modGraphic">
          <ac:chgData name="Smruti Ranjan Sarangi" userId="e0ea421f-ad6a-4d5d-9997-e211934aa2e5" providerId="ADAL" clId="{B7751699-0CF1-47B3-A984-CCEF37740628}" dt="2023-04-01T19:53:30.341" v="7410" actId="1076"/>
          <ac:graphicFrameMkLst>
            <pc:docMk/>
            <pc:sldMk cId="3674012475" sldId="302"/>
            <ac:graphicFrameMk id="8" creationId="{28F97ECD-8BED-5952-2CEA-1E1800EAD574}"/>
          </ac:graphicFrameMkLst>
        </pc:graphicFrameChg>
      </pc:sldChg>
      <pc:sldChg chg="modSp mod">
        <pc:chgData name="Smruti Ranjan Sarangi" userId="e0ea421f-ad6a-4d5d-9997-e211934aa2e5" providerId="ADAL" clId="{B7751699-0CF1-47B3-A984-CCEF37740628}" dt="2023-03-30T17:41:52.446" v="5506" actId="207"/>
        <pc:sldMkLst>
          <pc:docMk/>
          <pc:sldMk cId="3460496003" sldId="305"/>
        </pc:sldMkLst>
        <pc:spChg chg="mod">
          <ac:chgData name="Smruti Ranjan Sarangi" userId="e0ea421f-ad6a-4d5d-9997-e211934aa2e5" providerId="ADAL" clId="{B7751699-0CF1-47B3-A984-CCEF37740628}" dt="2023-03-30T17:41:52.446" v="5506" actId="207"/>
          <ac:spMkLst>
            <pc:docMk/>
            <pc:sldMk cId="3460496003" sldId="305"/>
            <ac:spMk id="3" creationId="{FD4AF4D3-C1B4-6AD2-8796-2C1275FF7CB8}"/>
          </ac:spMkLst>
        </pc:spChg>
      </pc:sldChg>
      <pc:sldChg chg="modSp mod">
        <pc:chgData name="Smruti Ranjan Sarangi" userId="e0ea421f-ad6a-4d5d-9997-e211934aa2e5" providerId="ADAL" clId="{B7751699-0CF1-47B3-A984-CCEF37740628}" dt="2023-04-03T18:14:16.894" v="7782" actId="1076"/>
        <pc:sldMkLst>
          <pc:docMk/>
          <pc:sldMk cId="6882430" sldId="306"/>
        </pc:sldMkLst>
        <pc:spChg chg="mod">
          <ac:chgData name="Smruti Ranjan Sarangi" userId="e0ea421f-ad6a-4d5d-9997-e211934aa2e5" providerId="ADAL" clId="{B7751699-0CF1-47B3-A984-CCEF37740628}" dt="2023-04-02T18:44:06.566" v="7746" actId="20577"/>
          <ac:spMkLst>
            <pc:docMk/>
            <pc:sldMk cId="6882430" sldId="306"/>
            <ac:spMk id="3" creationId="{9D25ECB2-EEF1-5B01-A354-605392DD6EFC}"/>
          </ac:spMkLst>
        </pc:spChg>
        <pc:spChg chg="mod">
          <ac:chgData name="Smruti Ranjan Sarangi" userId="e0ea421f-ad6a-4d5d-9997-e211934aa2e5" providerId="ADAL" clId="{B7751699-0CF1-47B3-A984-CCEF37740628}" dt="2023-04-02T17:32:57.873" v="7623" actId="403"/>
          <ac:spMkLst>
            <pc:docMk/>
            <pc:sldMk cId="6882430" sldId="306"/>
            <ac:spMk id="7" creationId="{987B3732-2ABF-9FF2-CB45-6DE3C087C718}"/>
          </ac:spMkLst>
        </pc:spChg>
        <pc:picChg chg="mod">
          <ac:chgData name="Smruti Ranjan Sarangi" userId="e0ea421f-ad6a-4d5d-9997-e211934aa2e5" providerId="ADAL" clId="{B7751699-0CF1-47B3-A984-CCEF37740628}" dt="2023-04-03T18:14:16.894" v="7782" actId="1076"/>
          <ac:picMkLst>
            <pc:docMk/>
            <pc:sldMk cId="6882430" sldId="306"/>
            <ac:picMk id="8" creationId="{F007829A-7655-B27B-DA5B-A99A4435F4E9}"/>
          </ac:picMkLst>
        </pc:picChg>
      </pc:sldChg>
      <pc:sldChg chg="modSp mod ord">
        <pc:chgData name="Smruti Ranjan Sarangi" userId="e0ea421f-ad6a-4d5d-9997-e211934aa2e5" providerId="ADAL" clId="{B7751699-0CF1-47B3-A984-CCEF37740628}" dt="2023-04-11T18:03:25.032" v="11161" actId="207"/>
        <pc:sldMkLst>
          <pc:docMk/>
          <pc:sldMk cId="1757381681" sldId="307"/>
        </pc:sldMkLst>
        <pc:spChg chg="mod">
          <ac:chgData name="Smruti Ranjan Sarangi" userId="e0ea421f-ad6a-4d5d-9997-e211934aa2e5" providerId="ADAL" clId="{B7751699-0CF1-47B3-A984-CCEF37740628}" dt="2023-04-11T18:03:17.542" v="11148" actId="20577"/>
          <ac:spMkLst>
            <pc:docMk/>
            <pc:sldMk cId="1757381681" sldId="307"/>
            <ac:spMk id="2" creationId="{FB692E0F-1048-C404-7BB0-E28AEFB67653}"/>
          </ac:spMkLst>
        </pc:spChg>
        <pc:spChg chg="mod">
          <ac:chgData name="Smruti Ranjan Sarangi" userId="e0ea421f-ad6a-4d5d-9997-e211934aa2e5" providerId="ADAL" clId="{B7751699-0CF1-47B3-A984-CCEF37740628}" dt="2023-04-11T18:03:25.032" v="11161" actId="207"/>
          <ac:spMkLst>
            <pc:docMk/>
            <pc:sldMk cId="1757381681" sldId="307"/>
            <ac:spMk id="8" creationId="{84655506-FAB1-D1FC-91D4-20D4526077EB}"/>
          </ac:spMkLst>
        </pc:spChg>
      </pc:sldChg>
      <pc:sldChg chg="addSp modSp mod">
        <pc:chgData name="Smruti Ranjan Sarangi" userId="e0ea421f-ad6a-4d5d-9997-e211934aa2e5" providerId="ADAL" clId="{B7751699-0CF1-47B3-A984-CCEF37740628}" dt="2023-03-30T19:38:36.359" v="7133" actId="20577"/>
        <pc:sldMkLst>
          <pc:docMk/>
          <pc:sldMk cId="3909852932" sldId="308"/>
        </pc:sldMkLst>
        <pc:spChg chg="mod">
          <ac:chgData name="Smruti Ranjan Sarangi" userId="e0ea421f-ad6a-4d5d-9997-e211934aa2e5" providerId="ADAL" clId="{B7751699-0CF1-47B3-A984-CCEF37740628}" dt="2023-03-30T19:38:36.359" v="7133" actId="20577"/>
          <ac:spMkLst>
            <pc:docMk/>
            <pc:sldMk cId="3909852932" sldId="308"/>
            <ac:spMk id="2" creationId="{E77563F8-B425-CCB3-1069-ABA495B579FF}"/>
          </ac:spMkLst>
        </pc:spChg>
        <pc:spChg chg="mod">
          <ac:chgData name="Smruti Ranjan Sarangi" userId="e0ea421f-ad6a-4d5d-9997-e211934aa2e5" providerId="ADAL" clId="{B7751699-0CF1-47B3-A984-CCEF37740628}" dt="2023-03-30T19:15:35.014" v="6473" actId="14100"/>
          <ac:spMkLst>
            <pc:docMk/>
            <pc:sldMk cId="3909852932" sldId="308"/>
            <ac:spMk id="3" creationId="{7DE17A30-1DEE-719D-87DC-40E8AB0D2BEC}"/>
          </ac:spMkLst>
        </pc:spChg>
        <pc:spChg chg="add mod">
          <ac:chgData name="Smruti Ranjan Sarangi" userId="e0ea421f-ad6a-4d5d-9997-e211934aa2e5" providerId="ADAL" clId="{B7751699-0CF1-47B3-A984-CCEF37740628}" dt="2023-03-30T17:58:51.559" v="5690" actId="207"/>
          <ac:spMkLst>
            <pc:docMk/>
            <pc:sldMk cId="3909852932" sldId="308"/>
            <ac:spMk id="6" creationId="{18188315-563E-38A1-5D10-2CCEE7E7EC61}"/>
          </ac:spMkLst>
        </pc:spChg>
      </pc:sldChg>
      <pc:sldChg chg="addSp delSp modSp new mod setBg">
        <pc:chgData name="Smruti Ranjan Sarangi" userId="e0ea421f-ad6a-4d5d-9997-e211934aa2e5" providerId="ADAL" clId="{B7751699-0CF1-47B3-A984-CCEF37740628}" dt="2023-03-30T19:38:24.072" v="7131" actId="1076"/>
        <pc:sldMkLst>
          <pc:docMk/>
          <pc:sldMk cId="3789445018" sldId="309"/>
        </pc:sldMkLst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2" creationId="{725CD6A7-3CBC-B0A6-4D39-1C5E52E6DE56}"/>
          </ac:spMkLst>
        </pc:spChg>
        <pc:spChg chg="del">
          <ac:chgData name="Smruti Ranjan Sarangi" userId="e0ea421f-ad6a-4d5d-9997-e211934aa2e5" providerId="ADAL" clId="{B7751699-0CF1-47B3-A984-CCEF37740628}" dt="2023-03-30T19:16:00.224" v="6488" actId="478"/>
          <ac:spMkLst>
            <pc:docMk/>
            <pc:sldMk cId="3789445018" sldId="309"/>
            <ac:spMk id="3" creationId="{6F7883DA-1672-CFD5-B706-CB20966802A0}"/>
          </ac:spMkLst>
        </pc:spChg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4" creationId="{D5014F25-6173-C449-5094-82B16A45357B}"/>
          </ac:spMkLst>
        </pc:spChg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5" creationId="{423A1412-6303-0AE0-03C9-FE954B8FD08D}"/>
          </ac:spMkLst>
        </pc:spChg>
        <pc:spChg chg="add mod">
          <ac:chgData name="Smruti Ranjan Sarangi" userId="e0ea421f-ad6a-4d5d-9997-e211934aa2e5" providerId="ADAL" clId="{B7751699-0CF1-47B3-A984-CCEF37740628}" dt="2023-03-30T19:38:24.072" v="7131" actId="1076"/>
          <ac:spMkLst>
            <pc:docMk/>
            <pc:sldMk cId="3789445018" sldId="309"/>
            <ac:spMk id="6" creationId="{742919B4-8D6A-5504-376A-A26AA11BE682}"/>
          </ac:spMkLst>
        </pc:spChg>
        <pc:spChg chg="add 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7" creationId="{B7C44B01-53C1-55C4-9308-BB6E0F9C2972}"/>
          </ac:spMkLst>
        </pc:spChg>
        <pc:spChg chg="add del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18" creationId="{7DA1F35B-C8F7-4A5A-9339-7DA4D785B300}"/>
          </ac:spMkLst>
        </pc:spChg>
        <pc:spChg chg="add del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20" creationId="{B2D4AD41-40DA-4A81-92F5-B6E3BA1ED82A}"/>
          </ac:spMkLst>
        </pc:sp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9" creationId="{D3E04EF5-293F-45F8-AF20-57854F60D878}"/>
          </ac:picMkLst>
        </pc:pic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11" creationId="{7ED5AC7B-A4CB-4D47-126A-751ED2CAE827}"/>
          </ac:picMkLst>
        </pc:pic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13" creationId="{E1C0CCD5-7E73-0BCA-885E-60363F086498}"/>
          </ac:picMkLst>
        </pc:picChg>
      </pc:sldChg>
      <pc:sldChg chg="modSp new mod">
        <pc:chgData name="Smruti Ranjan Sarangi" userId="e0ea421f-ad6a-4d5d-9997-e211934aa2e5" providerId="ADAL" clId="{B7751699-0CF1-47B3-A984-CCEF37740628}" dt="2023-04-01T19:51:31.498" v="7199" actId="20577"/>
        <pc:sldMkLst>
          <pc:docMk/>
          <pc:sldMk cId="1741073188" sldId="310"/>
        </pc:sldMkLst>
        <pc:spChg chg="mod">
          <ac:chgData name="Smruti Ranjan Sarangi" userId="e0ea421f-ad6a-4d5d-9997-e211934aa2e5" providerId="ADAL" clId="{B7751699-0CF1-47B3-A984-CCEF37740628}" dt="2023-04-01T19:51:31.498" v="7199" actId="20577"/>
          <ac:spMkLst>
            <pc:docMk/>
            <pc:sldMk cId="1741073188" sldId="310"/>
            <ac:spMk id="2" creationId="{D5CC8A42-A2AB-E2B4-5051-95B74A4D6D4F}"/>
          </ac:spMkLst>
        </pc:spChg>
      </pc:sldChg>
      <pc:sldChg chg="addSp delSp modSp new del mod">
        <pc:chgData name="Smruti Ranjan Sarangi" userId="e0ea421f-ad6a-4d5d-9997-e211934aa2e5" providerId="ADAL" clId="{B7751699-0CF1-47B3-A984-CCEF37740628}" dt="2023-04-11T18:15:41.957" v="11169" actId="47"/>
        <pc:sldMkLst>
          <pc:docMk/>
          <pc:sldMk cId="3176689047" sldId="311"/>
        </pc:sldMkLst>
        <pc:spChg chg="mod">
          <ac:chgData name="Smruti Ranjan Sarangi" userId="e0ea421f-ad6a-4d5d-9997-e211934aa2e5" providerId="ADAL" clId="{B7751699-0CF1-47B3-A984-CCEF37740628}" dt="2023-04-02T17:27:54.347" v="7477" actId="20577"/>
          <ac:spMkLst>
            <pc:docMk/>
            <pc:sldMk cId="3176689047" sldId="311"/>
            <ac:spMk id="2" creationId="{531833C2-E104-6ED1-1ECC-F2A021141121}"/>
          </ac:spMkLst>
        </pc:spChg>
        <pc:spChg chg="mod">
          <ac:chgData name="Smruti Ranjan Sarangi" userId="e0ea421f-ad6a-4d5d-9997-e211934aa2e5" providerId="ADAL" clId="{B7751699-0CF1-47B3-A984-CCEF37740628}" dt="2023-04-02T17:26:27.186" v="7425" actId="13822"/>
          <ac:spMkLst>
            <pc:docMk/>
            <pc:sldMk cId="3176689047" sldId="311"/>
            <ac:spMk id="3" creationId="{3B58AE75-4E8A-BC1C-AF68-40BC21613AFA}"/>
          </ac:spMkLst>
        </pc:spChg>
        <pc:spChg chg="add mod">
          <ac:chgData name="Smruti Ranjan Sarangi" userId="e0ea421f-ad6a-4d5d-9997-e211934aa2e5" providerId="ADAL" clId="{B7751699-0CF1-47B3-A984-CCEF37740628}" dt="2023-04-02T17:27:29.535" v="7437" actId="1076"/>
          <ac:spMkLst>
            <pc:docMk/>
            <pc:sldMk cId="3176689047" sldId="311"/>
            <ac:spMk id="6" creationId="{0113ECB0-ACBF-1E17-E427-C233696C91E2}"/>
          </ac:spMkLst>
        </pc:spChg>
        <pc:spChg chg="add del">
          <ac:chgData name="Smruti Ranjan Sarangi" userId="e0ea421f-ad6a-4d5d-9997-e211934aa2e5" providerId="ADAL" clId="{B7751699-0CF1-47B3-A984-CCEF37740628}" dt="2023-04-02T17:26:52.584" v="7429"/>
          <ac:spMkLst>
            <pc:docMk/>
            <pc:sldMk cId="3176689047" sldId="311"/>
            <ac:spMk id="7" creationId="{70D61D55-E5F9-073D-4B0A-BCD12066E987}"/>
          </ac:spMkLst>
        </pc:spChg>
        <pc:spChg chg="add mod">
          <ac:chgData name="Smruti Ranjan Sarangi" userId="e0ea421f-ad6a-4d5d-9997-e211934aa2e5" providerId="ADAL" clId="{B7751699-0CF1-47B3-A984-CCEF37740628}" dt="2023-04-02T17:32:32.904" v="7621" actId="1076"/>
          <ac:spMkLst>
            <pc:docMk/>
            <pc:sldMk cId="3176689047" sldId="311"/>
            <ac:spMk id="10" creationId="{846616AF-8CF3-C437-9C70-2F7542261B89}"/>
          </ac:spMkLst>
        </pc:spChg>
        <pc:picChg chg="add mod">
          <ac:chgData name="Smruti Ranjan Sarangi" userId="e0ea421f-ad6a-4d5d-9997-e211934aa2e5" providerId="ADAL" clId="{B7751699-0CF1-47B3-A984-CCEF37740628}" dt="2023-04-02T17:28:58.414" v="7480" actId="1076"/>
          <ac:picMkLst>
            <pc:docMk/>
            <pc:sldMk cId="3176689047" sldId="311"/>
            <ac:picMk id="8" creationId="{71BB7728-F365-2C57-DA0F-BF6743A814BB}"/>
          </ac:picMkLst>
        </pc:picChg>
        <pc:picChg chg="add mod">
          <ac:chgData name="Smruti Ranjan Sarangi" userId="e0ea421f-ad6a-4d5d-9997-e211934aa2e5" providerId="ADAL" clId="{B7751699-0CF1-47B3-A984-CCEF37740628}" dt="2023-04-02T17:29:09.297" v="7483" actId="1076"/>
          <ac:picMkLst>
            <pc:docMk/>
            <pc:sldMk cId="3176689047" sldId="311"/>
            <ac:picMk id="9" creationId="{F2197E36-05D1-1B8A-C024-C4C823C1BB84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4-11T19:19:50.335" v="11365" actId="403"/>
        <pc:sldMkLst>
          <pc:docMk/>
          <pc:sldMk cId="204637900" sldId="312"/>
        </pc:sldMkLst>
        <pc:spChg chg="del">
          <ac:chgData name="Smruti Ranjan Sarangi" userId="e0ea421f-ad6a-4d5d-9997-e211934aa2e5" providerId="ADAL" clId="{B7751699-0CF1-47B3-A984-CCEF37740628}" dt="2023-04-02T18:15:51.714" v="7637" actId="478"/>
          <ac:spMkLst>
            <pc:docMk/>
            <pc:sldMk cId="204637900" sldId="312"/>
            <ac:spMk id="2" creationId="{B6635786-E7AB-8966-452D-0033931934FA}"/>
          </ac:spMkLst>
        </pc:spChg>
        <pc:spChg chg="mod">
          <ac:chgData name="Smruti Ranjan Sarangi" userId="e0ea421f-ad6a-4d5d-9997-e211934aa2e5" providerId="ADAL" clId="{B7751699-0CF1-47B3-A984-CCEF37740628}" dt="2023-04-11T19:19:46.260" v="11364" actId="403"/>
          <ac:spMkLst>
            <pc:docMk/>
            <pc:sldMk cId="204637900" sldId="312"/>
            <ac:spMk id="2" creationId="{EE9CECBA-CC76-174E-80CE-CFFCC29C8185}"/>
          </ac:spMkLst>
        </pc:spChg>
        <pc:spChg chg="del">
          <ac:chgData name="Smruti Ranjan Sarangi" userId="e0ea421f-ad6a-4d5d-9997-e211934aa2e5" providerId="ADAL" clId="{B7751699-0CF1-47B3-A984-CCEF37740628}" dt="2023-04-02T18:14:39.301" v="7625" actId="478"/>
          <ac:spMkLst>
            <pc:docMk/>
            <pc:sldMk cId="204637900" sldId="312"/>
            <ac:spMk id="3" creationId="{2E3B3DF2-0F89-D56A-F716-157AB0CCBDE2}"/>
          </ac:spMkLst>
        </pc:spChg>
        <pc:spChg chg="add mod">
          <ac:chgData name="Smruti Ranjan Sarangi" userId="e0ea421f-ad6a-4d5d-9997-e211934aa2e5" providerId="ADAL" clId="{B7751699-0CF1-47B3-A984-CCEF37740628}" dt="2023-04-11T19:13:14.324" v="11312" actId="207"/>
          <ac:spMkLst>
            <pc:docMk/>
            <pc:sldMk cId="204637900" sldId="312"/>
            <ac:spMk id="6" creationId="{F61D7BBA-D3FD-2219-BCDE-CFEA3C9291B0}"/>
          </ac:spMkLst>
        </pc:spChg>
        <pc:spChg chg="add mod">
          <ac:chgData name="Smruti Ranjan Sarangi" userId="e0ea421f-ad6a-4d5d-9997-e211934aa2e5" providerId="ADAL" clId="{B7751699-0CF1-47B3-A984-CCEF37740628}" dt="2023-04-04T18:01:42.108" v="8402" actId="20577"/>
          <ac:spMkLst>
            <pc:docMk/>
            <pc:sldMk cId="204637900" sldId="312"/>
            <ac:spMk id="8" creationId="{82B35F40-3CCF-F93C-E0AC-60E71C66289F}"/>
          </ac:spMkLst>
        </pc:spChg>
        <pc:spChg chg="mod">
          <ac:chgData name="Smruti Ranjan Sarangi" userId="e0ea421f-ad6a-4d5d-9997-e211934aa2e5" providerId="ADAL" clId="{B7751699-0CF1-47B3-A984-CCEF37740628}" dt="2023-04-11T18:23:22.339" v="11184" actId="14100"/>
          <ac:spMkLst>
            <pc:docMk/>
            <pc:sldMk cId="204637900" sldId="312"/>
            <ac:spMk id="10" creationId="{18B68CC6-FB44-8E12-2E31-1384F9BED4C4}"/>
          </ac:spMkLst>
        </pc:spChg>
        <pc:spChg chg="mod">
          <ac:chgData name="Smruti Ranjan Sarangi" userId="e0ea421f-ad6a-4d5d-9997-e211934aa2e5" providerId="ADAL" clId="{B7751699-0CF1-47B3-A984-CCEF37740628}" dt="2023-04-11T19:12:35.336" v="11278" actId="1076"/>
          <ac:spMkLst>
            <pc:docMk/>
            <pc:sldMk cId="204637900" sldId="312"/>
            <ac:spMk id="13" creationId="{09E72A27-E08A-A460-B47A-E7507FA9A0A8}"/>
          </ac:spMkLst>
        </pc:spChg>
        <pc:spChg chg="del mod">
          <ac:chgData name="Smruti Ranjan Sarangi" userId="e0ea421f-ad6a-4d5d-9997-e211934aa2e5" providerId="ADAL" clId="{B7751699-0CF1-47B3-A984-CCEF37740628}" dt="2023-04-11T18:22:47.434" v="11171" actId="478"/>
          <ac:spMkLst>
            <pc:docMk/>
            <pc:sldMk cId="204637900" sldId="312"/>
            <ac:spMk id="14" creationId="{C7403180-C8E0-FC60-FFD3-DA78A85DCB51}"/>
          </ac:spMkLst>
        </pc:spChg>
        <pc:spChg chg="mod">
          <ac:chgData name="Smruti Ranjan Sarangi" userId="e0ea421f-ad6a-4d5d-9997-e211934aa2e5" providerId="ADAL" clId="{B7751699-0CF1-47B3-A984-CCEF37740628}" dt="2023-04-11T19:19:50.335" v="11365" actId="403"/>
          <ac:spMkLst>
            <pc:docMk/>
            <pc:sldMk cId="204637900" sldId="312"/>
            <ac:spMk id="16" creationId="{3E0602C6-6C40-96A8-1DE2-D9947D1D8EA7}"/>
          </ac:spMkLst>
        </pc:spChg>
        <pc:picChg chg="add mod">
          <ac:chgData name="Smruti Ranjan Sarangi" userId="e0ea421f-ad6a-4d5d-9997-e211934aa2e5" providerId="ADAL" clId="{B7751699-0CF1-47B3-A984-CCEF37740628}" dt="2023-04-02T18:17:00.225" v="7647" actId="1076"/>
          <ac:picMkLst>
            <pc:docMk/>
            <pc:sldMk cId="204637900" sldId="312"/>
            <ac:picMk id="7" creationId="{E7FFE4E5-054B-6905-DD0A-0D7351DC8071}"/>
          </ac:picMkLst>
        </pc:picChg>
        <pc:picChg chg="add mod">
          <ac:chgData name="Smruti Ranjan Sarangi" userId="e0ea421f-ad6a-4d5d-9997-e211934aa2e5" providerId="ADAL" clId="{B7751699-0CF1-47B3-A984-CCEF37740628}" dt="2023-04-02T18:15:37.785" v="7634" actId="1076"/>
          <ac:picMkLst>
            <pc:docMk/>
            <pc:sldMk cId="204637900" sldId="312"/>
            <ac:picMk id="9" creationId="{89E0FE6E-9018-86CF-5291-56BC307D9A3B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4-04T17:50:21.332" v="8054" actId="14100"/>
        <pc:sldMkLst>
          <pc:docMk/>
          <pc:sldMk cId="160566764" sldId="313"/>
        </pc:sldMkLst>
        <pc:spChg chg="del">
          <ac:chgData name="Smruti Ranjan Sarangi" userId="e0ea421f-ad6a-4d5d-9997-e211934aa2e5" providerId="ADAL" clId="{B7751699-0CF1-47B3-A984-CCEF37740628}" dt="2023-04-02T18:18:11.145" v="7664" actId="478"/>
          <ac:spMkLst>
            <pc:docMk/>
            <pc:sldMk cId="160566764" sldId="313"/>
            <ac:spMk id="3" creationId="{03A9A857-22DB-3A7A-D202-AE439A33E1FF}"/>
          </ac:spMkLst>
        </pc:spChg>
        <pc:spChg chg="add mod">
          <ac:chgData name="Smruti Ranjan Sarangi" userId="e0ea421f-ad6a-4d5d-9997-e211934aa2e5" providerId="ADAL" clId="{B7751699-0CF1-47B3-A984-CCEF37740628}" dt="2023-04-02T18:18:49.351" v="7668" actId="403"/>
          <ac:spMkLst>
            <pc:docMk/>
            <pc:sldMk cId="160566764" sldId="313"/>
            <ac:spMk id="6" creationId="{479957D2-647D-2A59-EBCC-12F54C144D08}"/>
          </ac:spMkLst>
        </pc:spChg>
        <pc:spChg chg="mod">
          <ac:chgData name="Smruti Ranjan Sarangi" userId="e0ea421f-ad6a-4d5d-9997-e211934aa2e5" providerId="ADAL" clId="{B7751699-0CF1-47B3-A984-CCEF37740628}" dt="2023-04-04T17:27:25.496" v="7916" actId="20577"/>
          <ac:spMkLst>
            <pc:docMk/>
            <pc:sldMk cId="160566764" sldId="313"/>
            <ac:spMk id="9" creationId="{A4E9D29F-EBA4-0651-7DE9-A181EA003944}"/>
          </ac:spMkLst>
        </pc:spChg>
        <pc:spChg chg="mod">
          <ac:chgData name="Smruti Ranjan Sarangi" userId="e0ea421f-ad6a-4d5d-9997-e211934aa2e5" providerId="ADAL" clId="{B7751699-0CF1-47B3-A984-CCEF37740628}" dt="2023-04-04T17:45:34.483" v="7971" actId="13822"/>
          <ac:spMkLst>
            <pc:docMk/>
            <pc:sldMk cId="160566764" sldId="313"/>
            <ac:spMk id="13" creationId="{6B40A5AB-DAAF-0CFD-A4C4-2A385D31CA52}"/>
          </ac:spMkLst>
        </pc:spChg>
        <pc:spChg chg="add mod">
          <ac:chgData name="Smruti Ranjan Sarangi" userId="e0ea421f-ad6a-4d5d-9997-e211934aa2e5" providerId="ADAL" clId="{B7751699-0CF1-47B3-A984-CCEF37740628}" dt="2023-04-04T17:45:57.530" v="7976" actId="403"/>
          <ac:spMkLst>
            <pc:docMk/>
            <pc:sldMk cId="160566764" sldId="313"/>
            <ac:spMk id="14" creationId="{3E9863C3-29C5-3876-BB55-9B72FD1D26CF}"/>
          </ac:spMkLst>
        </pc:spChg>
        <pc:spChg chg="add mod">
          <ac:chgData name="Smruti Ranjan Sarangi" userId="e0ea421f-ad6a-4d5d-9997-e211934aa2e5" providerId="ADAL" clId="{B7751699-0CF1-47B3-A984-CCEF37740628}" dt="2023-04-04T17:46:03.928" v="7978" actId="1076"/>
          <ac:spMkLst>
            <pc:docMk/>
            <pc:sldMk cId="160566764" sldId="313"/>
            <ac:spMk id="15" creationId="{1CB9B3EC-16E7-6F38-ACD9-A3F5B8291F97}"/>
          </ac:spMkLst>
        </pc:spChg>
        <pc:spChg chg="add mod">
          <ac:chgData name="Smruti Ranjan Sarangi" userId="e0ea421f-ad6a-4d5d-9997-e211934aa2e5" providerId="ADAL" clId="{B7751699-0CF1-47B3-A984-CCEF37740628}" dt="2023-04-04T17:46:15.906" v="7980" actId="13822"/>
          <ac:spMkLst>
            <pc:docMk/>
            <pc:sldMk cId="160566764" sldId="313"/>
            <ac:spMk id="16" creationId="{A9AF44A6-26BC-CD85-F935-295CB05EB3C3}"/>
          </ac:spMkLst>
        </pc:spChg>
        <pc:spChg chg="add mod">
          <ac:chgData name="Smruti Ranjan Sarangi" userId="e0ea421f-ad6a-4d5d-9997-e211934aa2e5" providerId="ADAL" clId="{B7751699-0CF1-47B3-A984-CCEF37740628}" dt="2023-04-04T17:46:28.298" v="7984" actId="1076"/>
          <ac:spMkLst>
            <pc:docMk/>
            <pc:sldMk cId="160566764" sldId="313"/>
            <ac:spMk id="17" creationId="{ED17B00F-B356-D704-7D1D-77D8C08967FE}"/>
          </ac:spMkLst>
        </pc:spChg>
        <pc:spChg chg="add mod">
          <ac:chgData name="Smruti Ranjan Sarangi" userId="e0ea421f-ad6a-4d5d-9997-e211934aa2e5" providerId="ADAL" clId="{B7751699-0CF1-47B3-A984-CCEF37740628}" dt="2023-04-04T17:46:28.298" v="7984" actId="1076"/>
          <ac:spMkLst>
            <pc:docMk/>
            <pc:sldMk cId="160566764" sldId="313"/>
            <ac:spMk id="18" creationId="{4E5BB0C3-A834-A876-4B35-826FA05246D4}"/>
          </ac:spMkLst>
        </pc:spChg>
        <pc:spChg chg="add mod">
          <ac:chgData name="Smruti Ranjan Sarangi" userId="e0ea421f-ad6a-4d5d-9997-e211934aa2e5" providerId="ADAL" clId="{B7751699-0CF1-47B3-A984-CCEF37740628}" dt="2023-04-04T17:46:37.566" v="7986" actId="1076"/>
          <ac:spMkLst>
            <pc:docMk/>
            <pc:sldMk cId="160566764" sldId="313"/>
            <ac:spMk id="19" creationId="{1E8798AC-150D-9DAE-30D6-E8ACE2FEE2F8}"/>
          </ac:spMkLst>
        </pc:spChg>
        <pc:spChg chg="add mod">
          <ac:chgData name="Smruti Ranjan Sarangi" userId="e0ea421f-ad6a-4d5d-9997-e211934aa2e5" providerId="ADAL" clId="{B7751699-0CF1-47B3-A984-CCEF37740628}" dt="2023-04-04T17:46:37.566" v="7986" actId="1076"/>
          <ac:spMkLst>
            <pc:docMk/>
            <pc:sldMk cId="160566764" sldId="313"/>
            <ac:spMk id="20" creationId="{F84236FC-CE34-A521-3A39-C5AA1AFDA0AC}"/>
          </ac:spMkLst>
        </pc:spChg>
        <pc:spChg chg="add mod">
          <ac:chgData name="Smruti Ranjan Sarangi" userId="e0ea421f-ad6a-4d5d-9997-e211934aa2e5" providerId="ADAL" clId="{B7751699-0CF1-47B3-A984-CCEF37740628}" dt="2023-04-04T17:47:05.664" v="7993" actId="1582"/>
          <ac:spMkLst>
            <pc:docMk/>
            <pc:sldMk cId="160566764" sldId="313"/>
            <ac:spMk id="21" creationId="{94CD15B4-3241-8053-6B21-174B2E2F9D26}"/>
          </ac:spMkLst>
        </pc:spChg>
        <pc:spChg chg="add mod">
          <ac:chgData name="Smruti Ranjan Sarangi" userId="e0ea421f-ad6a-4d5d-9997-e211934aa2e5" providerId="ADAL" clId="{B7751699-0CF1-47B3-A984-CCEF37740628}" dt="2023-04-04T17:47:49.883" v="8027" actId="1076"/>
          <ac:spMkLst>
            <pc:docMk/>
            <pc:sldMk cId="160566764" sldId="313"/>
            <ac:spMk id="22" creationId="{185204E5-F170-AEB6-FD96-71815730D488}"/>
          </ac:spMkLst>
        </pc:spChg>
        <pc:spChg chg="add del">
          <ac:chgData name="Smruti Ranjan Sarangi" userId="e0ea421f-ad6a-4d5d-9997-e211934aa2e5" providerId="ADAL" clId="{B7751699-0CF1-47B3-A984-CCEF37740628}" dt="2023-04-04T17:48:00.086" v="8029" actId="478"/>
          <ac:spMkLst>
            <pc:docMk/>
            <pc:sldMk cId="160566764" sldId="313"/>
            <ac:spMk id="23" creationId="{DBAC1B87-50FD-0FD2-CDD7-AB5582CFF331}"/>
          </ac:spMkLst>
        </pc:spChg>
        <pc:picChg chg="add mod">
          <ac:chgData name="Smruti Ranjan Sarangi" userId="e0ea421f-ad6a-4d5d-9997-e211934aa2e5" providerId="ADAL" clId="{B7751699-0CF1-47B3-A984-CCEF37740628}" dt="2023-04-02T18:19:04.279" v="7670" actId="1076"/>
          <ac:picMkLst>
            <pc:docMk/>
            <pc:sldMk cId="160566764" sldId="313"/>
            <ac:picMk id="7" creationId="{98A5B2BA-49C7-ED4B-AECD-CCDA98F4ECA8}"/>
          </ac:picMkLst>
        </pc:picChg>
        <pc:cxnChg chg="add mod">
          <ac:chgData name="Smruti Ranjan Sarangi" userId="e0ea421f-ad6a-4d5d-9997-e211934aa2e5" providerId="ADAL" clId="{B7751699-0CF1-47B3-A984-CCEF37740628}" dt="2023-04-04T17:48:54.979" v="8039" actId="1582"/>
          <ac:cxnSpMkLst>
            <pc:docMk/>
            <pc:sldMk cId="160566764" sldId="313"/>
            <ac:cxnSpMk id="25" creationId="{508D6562-75B0-B2E9-3385-189DC1298C18}"/>
          </ac:cxnSpMkLst>
        </pc:cxnChg>
        <pc:cxnChg chg="add mod">
          <ac:chgData name="Smruti Ranjan Sarangi" userId="e0ea421f-ad6a-4d5d-9997-e211934aa2e5" providerId="ADAL" clId="{B7751699-0CF1-47B3-A984-CCEF37740628}" dt="2023-04-04T17:48:54.979" v="8039" actId="1582"/>
          <ac:cxnSpMkLst>
            <pc:docMk/>
            <pc:sldMk cId="160566764" sldId="313"/>
            <ac:cxnSpMk id="26" creationId="{C5FED65A-BD0A-819E-8D4F-25CE6D0F6351}"/>
          </ac:cxnSpMkLst>
        </pc:cxnChg>
        <pc:cxnChg chg="add mod">
          <ac:chgData name="Smruti Ranjan Sarangi" userId="e0ea421f-ad6a-4d5d-9997-e211934aa2e5" providerId="ADAL" clId="{B7751699-0CF1-47B3-A984-CCEF37740628}" dt="2023-04-04T17:49:14.661" v="8042" actId="14100"/>
          <ac:cxnSpMkLst>
            <pc:docMk/>
            <pc:sldMk cId="160566764" sldId="313"/>
            <ac:cxnSpMk id="29" creationId="{7F9344D1-0DF9-B391-79B1-9B31570F04EF}"/>
          </ac:cxnSpMkLst>
        </pc:cxnChg>
        <pc:cxnChg chg="add mod">
          <ac:chgData name="Smruti Ranjan Sarangi" userId="e0ea421f-ad6a-4d5d-9997-e211934aa2e5" providerId="ADAL" clId="{B7751699-0CF1-47B3-A984-CCEF37740628}" dt="2023-04-04T17:49:10.197" v="8041" actId="14100"/>
          <ac:cxnSpMkLst>
            <pc:docMk/>
            <pc:sldMk cId="160566764" sldId="313"/>
            <ac:cxnSpMk id="32" creationId="{A87E2D4D-FB58-C0D1-38B7-34663FBE9D3E}"/>
          </ac:cxnSpMkLst>
        </pc:cxnChg>
        <pc:cxnChg chg="add mod">
          <ac:chgData name="Smruti Ranjan Sarangi" userId="e0ea421f-ad6a-4d5d-9997-e211934aa2e5" providerId="ADAL" clId="{B7751699-0CF1-47B3-A984-CCEF37740628}" dt="2023-04-04T17:49:36.144" v="8045" actId="14100"/>
          <ac:cxnSpMkLst>
            <pc:docMk/>
            <pc:sldMk cId="160566764" sldId="313"/>
            <ac:cxnSpMk id="36" creationId="{5D8D2176-2389-CB7A-2FC2-A1F177DDCC2A}"/>
          </ac:cxnSpMkLst>
        </pc:cxnChg>
        <pc:cxnChg chg="add mod">
          <ac:chgData name="Smruti Ranjan Sarangi" userId="e0ea421f-ad6a-4d5d-9997-e211934aa2e5" providerId="ADAL" clId="{B7751699-0CF1-47B3-A984-CCEF37740628}" dt="2023-04-04T17:49:43.973" v="8048" actId="14100"/>
          <ac:cxnSpMkLst>
            <pc:docMk/>
            <pc:sldMk cId="160566764" sldId="313"/>
            <ac:cxnSpMk id="38" creationId="{95BF26A5-E414-BD1C-77B3-C6C2C906EF18}"/>
          </ac:cxnSpMkLst>
        </pc:cxnChg>
        <pc:cxnChg chg="add mod">
          <ac:chgData name="Smruti Ranjan Sarangi" userId="e0ea421f-ad6a-4d5d-9997-e211934aa2e5" providerId="ADAL" clId="{B7751699-0CF1-47B3-A984-CCEF37740628}" dt="2023-04-04T17:50:11.699" v="8051" actId="14100"/>
          <ac:cxnSpMkLst>
            <pc:docMk/>
            <pc:sldMk cId="160566764" sldId="313"/>
            <ac:cxnSpMk id="40" creationId="{182B0482-9388-7A3C-4770-877002E83999}"/>
          </ac:cxnSpMkLst>
        </pc:cxnChg>
        <pc:cxnChg chg="add mod">
          <ac:chgData name="Smruti Ranjan Sarangi" userId="e0ea421f-ad6a-4d5d-9997-e211934aa2e5" providerId="ADAL" clId="{B7751699-0CF1-47B3-A984-CCEF37740628}" dt="2023-04-04T17:50:21.332" v="8054" actId="14100"/>
          <ac:cxnSpMkLst>
            <pc:docMk/>
            <pc:sldMk cId="160566764" sldId="313"/>
            <ac:cxnSpMk id="42" creationId="{EB12CBCF-E7EE-DFEC-BC9F-9538CDFE56AD}"/>
          </ac:cxnSpMkLst>
        </pc:cxnChg>
      </pc:sldChg>
      <pc:sldChg chg="ord">
        <pc:chgData name="Smruti Ranjan Sarangi" userId="e0ea421f-ad6a-4d5d-9997-e211934aa2e5" providerId="ADAL" clId="{B7751699-0CF1-47B3-A984-CCEF37740628}" dt="2023-04-11T18:03:10.560" v="11138"/>
        <pc:sldMkLst>
          <pc:docMk/>
          <pc:sldMk cId="2472074958" sldId="315"/>
        </pc:sldMkLst>
      </pc:sldChg>
      <pc:sldChg chg="modSp mod ord">
        <pc:chgData name="Smruti Ranjan Sarangi" userId="e0ea421f-ad6a-4d5d-9997-e211934aa2e5" providerId="ADAL" clId="{B7751699-0CF1-47B3-A984-CCEF37740628}" dt="2023-04-11T18:04:56.968" v="11168" actId="20577"/>
        <pc:sldMkLst>
          <pc:docMk/>
          <pc:sldMk cId="3521704710" sldId="316"/>
        </pc:sldMkLst>
        <pc:spChg chg="mod">
          <ac:chgData name="Smruti Ranjan Sarangi" userId="e0ea421f-ad6a-4d5d-9997-e211934aa2e5" providerId="ADAL" clId="{B7751699-0CF1-47B3-A984-CCEF37740628}" dt="2023-04-11T18:04:56.968" v="11168" actId="20577"/>
          <ac:spMkLst>
            <pc:docMk/>
            <pc:sldMk cId="3521704710" sldId="316"/>
            <ac:spMk id="13" creationId="{0F644A4F-9DB5-19BA-4608-0625532A4050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4-03T18:20:48.940" v="7915" actId="20577"/>
        <pc:sldMkLst>
          <pc:docMk/>
          <pc:sldMk cId="3508464880" sldId="318"/>
        </pc:sldMkLst>
        <pc:spChg chg="mod">
          <ac:chgData name="Smruti Ranjan Sarangi" userId="e0ea421f-ad6a-4d5d-9997-e211934aa2e5" providerId="ADAL" clId="{B7751699-0CF1-47B3-A984-CCEF37740628}" dt="2023-04-03T18:11:13.049" v="7766" actId="20577"/>
          <ac:spMkLst>
            <pc:docMk/>
            <pc:sldMk cId="3508464880" sldId="318"/>
            <ac:spMk id="2" creationId="{8AA22F46-9610-1113-367A-C51F7758A009}"/>
          </ac:spMkLst>
        </pc:spChg>
        <pc:spChg chg="mod">
          <ac:chgData name="Smruti Ranjan Sarangi" userId="e0ea421f-ad6a-4d5d-9997-e211934aa2e5" providerId="ADAL" clId="{B7751699-0CF1-47B3-A984-CCEF37740628}" dt="2023-04-03T18:20:48.940" v="7915" actId="20577"/>
          <ac:spMkLst>
            <pc:docMk/>
            <pc:sldMk cId="3508464880" sldId="318"/>
            <ac:spMk id="3" creationId="{7B202BFD-A426-A129-A965-C5576596D6C7}"/>
          </ac:spMkLst>
        </pc:spChg>
        <pc:spChg chg="add mod">
          <ac:chgData name="Smruti Ranjan Sarangi" userId="e0ea421f-ad6a-4d5d-9997-e211934aa2e5" providerId="ADAL" clId="{B7751699-0CF1-47B3-A984-CCEF37740628}" dt="2023-04-03T18:14:01.242" v="7781" actId="6549"/>
          <ac:spMkLst>
            <pc:docMk/>
            <pc:sldMk cId="3508464880" sldId="318"/>
            <ac:spMk id="6" creationId="{BECE5A01-2E2B-5036-FD6A-D30EE465B04D}"/>
          </ac:spMkLst>
        </pc:spChg>
        <pc:spChg chg="add del">
          <ac:chgData name="Smruti Ranjan Sarangi" userId="e0ea421f-ad6a-4d5d-9997-e211934aa2e5" providerId="ADAL" clId="{B7751699-0CF1-47B3-A984-CCEF37740628}" dt="2023-04-03T18:12:49.527" v="7771"/>
          <ac:spMkLst>
            <pc:docMk/>
            <pc:sldMk cId="3508464880" sldId="318"/>
            <ac:spMk id="7" creationId="{4DEE499C-9780-FDC4-3982-38AC197CA591}"/>
          </ac:spMkLst>
        </pc:spChg>
        <pc:spChg chg="add mod">
          <ac:chgData name="Smruti Ranjan Sarangi" userId="e0ea421f-ad6a-4d5d-9997-e211934aa2e5" providerId="ADAL" clId="{B7751699-0CF1-47B3-A984-CCEF37740628}" dt="2023-04-03T18:14:51.898" v="7829" actId="14100"/>
          <ac:spMkLst>
            <pc:docMk/>
            <pc:sldMk cId="3508464880" sldId="318"/>
            <ac:spMk id="9" creationId="{91FE6F21-9D91-D456-10B6-BCAADA641E2C}"/>
          </ac:spMkLst>
        </pc:spChg>
        <pc:picChg chg="add mod">
          <ac:chgData name="Smruti Ranjan Sarangi" userId="e0ea421f-ad6a-4d5d-9997-e211934aa2e5" providerId="ADAL" clId="{B7751699-0CF1-47B3-A984-CCEF37740628}" dt="2023-04-03T18:15:01.704" v="7831" actId="1076"/>
          <ac:picMkLst>
            <pc:docMk/>
            <pc:sldMk cId="3508464880" sldId="318"/>
            <ac:picMk id="8" creationId="{C7B89E12-1E6E-C5DE-461F-50D0A99EEFA5}"/>
          </ac:picMkLst>
        </pc:picChg>
      </pc:sldChg>
      <pc:sldChg chg="addSp modSp mod">
        <pc:chgData name="Smruti Ranjan Sarangi" userId="e0ea421f-ad6a-4d5d-9997-e211934aa2e5" providerId="ADAL" clId="{B7751699-0CF1-47B3-A984-CCEF37740628}" dt="2023-04-04T18:11:07.431" v="8471" actId="14100"/>
        <pc:sldMkLst>
          <pc:docMk/>
          <pc:sldMk cId="2396721581" sldId="319"/>
        </pc:sldMkLst>
        <pc:spChg chg="add mod">
          <ac:chgData name="Smruti Ranjan Sarangi" userId="e0ea421f-ad6a-4d5d-9997-e211934aa2e5" providerId="ADAL" clId="{B7751699-0CF1-47B3-A984-CCEF37740628}" dt="2023-04-04T18:10:00.304" v="8454" actId="1076"/>
          <ac:spMkLst>
            <pc:docMk/>
            <pc:sldMk cId="2396721581" sldId="319"/>
            <ac:spMk id="3" creationId="{0884E8E1-9751-872C-8C7F-E3E0CEA2E8F1}"/>
          </ac:spMkLst>
        </pc:spChg>
        <pc:spChg chg="add mod">
          <ac:chgData name="Smruti Ranjan Sarangi" userId="e0ea421f-ad6a-4d5d-9997-e211934aa2e5" providerId="ADAL" clId="{B7751699-0CF1-47B3-A984-CCEF37740628}" dt="2023-04-04T18:09:30.629" v="8442" actId="403"/>
          <ac:spMkLst>
            <pc:docMk/>
            <pc:sldMk cId="2396721581" sldId="319"/>
            <ac:spMk id="16" creationId="{D98B8566-106D-FF34-6898-6D75B0BA67D2}"/>
          </ac:spMkLst>
        </pc:spChg>
        <pc:spChg chg="add mod">
          <ac:chgData name="Smruti Ranjan Sarangi" userId="e0ea421f-ad6a-4d5d-9997-e211934aa2e5" providerId="ADAL" clId="{B7751699-0CF1-47B3-A984-CCEF37740628}" dt="2023-04-04T18:11:01.801" v="8469" actId="403"/>
          <ac:spMkLst>
            <pc:docMk/>
            <pc:sldMk cId="2396721581" sldId="319"/>
            <ac:spMk id="20" creationId="{8CC86570-4C6E-A64C-D7D7-FEB082D6B24D}"/>
          </ac:spMkLst>
        </pc:spChg>
        <pc:spChg chg="add mod">
          <ac:chgData name="Smruti Ranjan Sarangi" userId="e0ea421f-ad6a-4d5d-9997-e211934aa2e5" providerId="ADAL" clId="{B7751699-0CF1-47B3-A984-CCEF37740628}" dt="2023-04-04T18:11:07.431" v="8471" actId="14100"/>
          <ac:spMkLst>
            <pc:docMk/>
            <pc:sldMk cId="2396721581" sldId="319"/>
            <ac:spMk id="21" creationId="{77877C1C-4865-F568-C31B-70D5FA5AE3D4}"/>
          </ac:spMkLst>
        </pc:spChg>
        <pc:cxnChg chg="add mod">
          <ac:chgData name="Smruti Ranjan Sarangi" userId="e0ea421f-ad6a-4d5d-9997-e211934aa2e5" providerId="ADAL" clId="{B7751699-0CF1-47B3-A984-CCEF37740628}" dt="2023-04-04T18:08:31.177" v="8417" actId="1582"/>
          <ac:cxnSpMkLst>
            <pc:docMk/>
            <pc:sldMk cId="2396721581" sldId="319"/>
            <ac:cxnSpMk id="7" creationId="{ADFE1E49-A9DE-B41D-EC39-F4F1BE124B34}"/>
          </ac:cxnSpMkLst>
        </pc:cxnChg>
        <pc:cxnChg chg="add mod">
          <ac:chgData name="Smruti Ranjan Sarangi" userId="e0ea421f-ad6a-4d5d-9997-e211934aa2e5" providerId="ADAL" clId="{B7751699-0CF1-47B3-A984-CCEF37740628}" dt="2023-04-04T18:09:08.243" v="8423" actId="1076"/>
          <ac:cxnSpMkLst>
            <pc:docMk/>
            <pc:sldMk cId="2396721581" sldId="319"/>
            <ac:cxnSpMk id="18" creationId="{B7087D06-65C5-3BA0-88FC-23771764381D}"/>
          </ac:cxnSpMkLst>
        </pc:cxnChg>
        <pc:cxnChg chg="add mod">
          <ac:chgData name="Smruti Ranjan Sarangi" userId="e0ea421f-ad6a-4d5d-9997-e211934aa2e5" providerId="ADAL" clId="{B7751699-0CF1-47B3-A984-CCEF37740628}" dt="2023-04-04T18:09:14.557" v="8425" actId="1076"/>
          <ac:cxnSpMkLst>
            <pc:docMk/>
            <pc:sldMk cId="2396721581" sldId="319"/>
            <ac:cxnSpMk id="19" creationId="{1F4F1FDA-9064-650C-C56B-EAEC31E6A527}"/>
          </ac:cxnSpMkLst>
        </pc:cxnChg>
      </pc:sldChg>
      <pc:sldChg chg="modSp new mod">
        <pc:chgData name="Smruti Ranjan Sarangi" userId="e0ea421f-ad6a-4d5d-9997-e211934aa2e5" providerId="ADAL" clId="{B7751699-0CF1-47B3-A984-CCEF37740628}" dt="2023-04-04T18:54:17.359" v="8962" actId="207"/>
        <pc:sldMkLst>
          <pc:docMk/>
          <pc:sldMk cId="2354474928" sldId="321"/>
        </pc:sldMkLst>
        <pc:spChg chg="mod">
          <ac:chgData name="Smruti Ranjan Sarangi" userId="e0ea421f-ad6a-4d5d-9997-e211934aa2e5" providerId="ADAL" clId="{B7751699-0CF1-47B3-A984-CCEF37740628}" dt="2023-04-04T18:17:02.454" v="8489" actId="20577"/>
          <ac:spMkLst>
            <pc:docMk/>
            <pc:sldMk cId="2354474928" sldId="321"/>
            <ac:spMk id="2" creationId="{7D25A8D4-7AAA-0E77-6A14-BE1CC07DDD3A}"/>
          </ac:spMkLst>
        </pc:spChg>
        <pc:spChg chg="mod">
          <ac:chgData name="Smruti Ranjan Sarangi" userId="e0ea421f-ad6a-4d5d-9997-e211934aa2e5" providerId="ADAL" clId="{B7751699-0CF1-47B3-A984-CCEF37740628}" dt="2023-04-04T18:54:17.359" v="8962" actId="207"/>
          <ac:spMkLst>
            <pc:docMk/>
            <pc:sldMk cId="2354474928" sldId="321"/>
            <ac:spMk id="3" creationId="{3FA788B2-9AC2-34E6-17DA-AE967881F60F}"/>
          </ac:spMkLst>
        </pc:spChg>
      </pc:sldChg>
      <pc:sldChg chg="modSp new mod">
        <pc:chgData name="Smruti Ranjan Sarangi" userId="e0ea421f-ad6a-4d5d-9997-e211934aa2e5" providerId="ADAL" clId="{B7751699-0CF1-47B3-A984-CCEF37740628}" dt="2023-04-04T19:10:22.433" v="9286" actId="114"/>
        <pc:sldMkLst>
          <pc:docMk/>
          <pc:sldMk cId="2417485422" sldId="322"/>
        </pc:sldMkLst>
        <pc:spChg chg="mod">
          <ac:chgData name="Smruti Ranjan Sarangi" userId="e0ea421f-ad6a-4d5d-9997-e211934aa2e5" providerId="ADAL" clId="{B7751699-0CF1-47B3-A984-CCEF37740628}" dt="2023-04-04T18:55:48.491" v="8981" actId="20577"/>
          <ac:spMkLst>
            <pc:docMk/>
            <pc:sldMk cId="2417485422" sldId="322"/>
            <ac:spMk id="2" creationId="{1493C0F8-7754-6306-A2CA-18D220B19FA8}"/>
          </ac:spMkLst>
        </pc:spChg>
        <pc:spChg chg="mod">
          <ac:chgData name="Smruti Ranjan Sarangi" userId="e0ea421f-ad6a-4d5d-9997-e211934aa2e5" providerId="ADAL" clId="{B7751699-0CF1-47B3-A984-CCEF37740628}" dt="2023-04-04T19:10:22.433" v="9286" actId="114"/>
          <ac:spMkLst>
            <pc:docMk/>
            <pc:sldMk cId="2417485422" sldId="322"/>
            <ac:spMk id="3" creationId="{5C41F62F-2543-B562-D6FC-7D2CCDD667FA}"/>
          </ac:spMkLst>
        </pc:spChg>
      </pc:sldChg>
      <pc:sldChg chg="addSp modSp mod">
        <pc:chgData name="Smruti Ranjan Sarangi" userId="e0ea421f-ad6a-4d5d-9997-e211934aa2e5" providerId="ADAL" clId="{B7751699-0CF1-47B3-A984-CCEF37740628}" dt="2023-04-09T18:11:06.379" v="10986" actId="207"/>
        <pc:sldMkLst>
          <pc:docMk/>
          <pc:sldMk cId="1932468777" sldId="324"/>
        </pc:sldMkLst>
        <pc:spChg chg="mod">
          <ac:chgData name="Smruti Ranjan Sarangi" userId="e0ea421f-ad6a-4d5d-9997-e211934aa2e5" providerId="ADAL" clId="{B7751699-0CF1-47B3-A984-CCEF37740628}" dt="2023-04-09T17:39:44.103" v="10484" actId="1076"/>
          <ac:spMkLst>
            <pc:docMk/>
            <pc:sldMk cId="1932468777" sldId="324"/>
            <ac:spMk id="2" creationId="{5E0696CA-BA44-5984-D743-D9AE499B984E}"/>
          </ac:spMkLst>
        </pc:spChg>
        <pc:spChg chg="mod">
          <ac:chgData name="Smruti Ranjan Sarangi" userId="e0ea421f-ad6a-4d5d-9997-e211934aa2e5" providerId="ADAL" clId="{B7751699-0CF1-47B3-A984-CCEF37740628}" dt="2023-04-09T18:11:06.379" v="10986" actId="207"/>
          <ac:spMkLst>
            <pc:docMk/>
            <pc:sldMk cId="1932468777" sldId="324"/>
            <ac:spMk id="3" creationId="{7B5B2C11-BC8D-7511-9CA2-6BE089DF8E97}"/>
          </ac:spMkLst>
        </pc:spChg>
        <pc:spChg chg="mod">
          <ac:chgData name="Smruti Ranjan Sarangi" userId="e0ea421f-ad6a-4d5d-9997-e211934aa2e5" providerId="ADAL" clId="{B7751699-0CF1-47B3-A984-CCEF37740628}" dt="2023-04-09T17:38:32.031" v="10481" actId="403"/>
          <ac:spMkLst>
            <pc:docMk/>
            <pc:sldMk cId="1932468777" sldId="324"/>
            <ac:spMk id="6" creationId="{043463F3-C5B4-9888-B5AA-283C0CC55CEF}"/>
          </ac:spMkLst>
        </pc:spChg>
        <pc:spChg chg="mod">
          <ac:chgData name="Smruti Ranjan Sarangi" userId="e0ea421f-ad6a-4d5d-9997-e211934aa2e5" providerId="ADAL" clId="{B7751699-0CF1-47B3-A984-CCEF37740628}" dt="2023-04-09T17:38:35.563" v="10482" actId="403"/>
          <ac:spMkLst>
            <pc:docMk/>
            <pc:sldMk cId="1932468777" sldId="324"/>
            <ac:spMk id="7" creationId="{E0933CF2-E792-B5D4-5421-5134B9493405}"/>
          </ac:spMkLst>
        </pc:spChg>
        <pc:spChg chg="mod">
          <ac:chgData name="Smruti Ranjan Sarangi" userId="e0ea421f-ad6a-4d5d-9997-e211934aa2e5" providerId="ADAL" clId="{B7751699-0CF1-47B3-A984-CCEF37740628}" dt="2023-04-09T17:38:38.601" v="10483" actId="403"/>
          <ac:spMkLst>
            <pc:docMk/>
            <pc:sldMk cId="1932468777" sldId="324"/>
            <ac:spMk id="9" creationId="{9474A377-9CA6-C470-DE66-15AD71D50CE3}"/>
          </ac:spMkLst>
        </pc:spChg>
        <pc:spChg chg="add mod">
          <ac:chgData name="Smruti Ranjan Sarangi" userId="e0ea421f-ad6a-4d5d-9997-e211934aa2e5" providerId="ADAL" clId="{B7751699-0CF1-47B3-A984-CCEF37740628}" dt="2023-04-09T17:40:06.187" v="10499" actId="13822"/>
          <ac:spMkLst>
            <pc:docMk/>
            <pc:sldMk cId="1932468777" sldId="324"/>
            <ac:spMk id="10" creationId="{E0F22A79-43F0-9432-2DD7-815AD18A2240}"/>
          </ac:spMkLst>
        </pc:spChg>
      </pc:sldChg>
      <pc:sldChg chg="modSp mod">
        <pc:chgData name="Smruti Ranjan Sarangi" userId="e0ea421f-ad6a-4d5d-9997-e211934aa2e5" providerId="ADAL" clId="{B7751699-0CF1-47B3-A984-CCEF37740628}" dt="2024-06-15T20:22:21.810" v="11588" actId="14100"/>
        <pc:sldMkLst>
          <pc:docMk/>
          <pc:sldMk cId="4027036021" sldId="324"/>
        </pc:sldMkLst>
        <pc:spChg chg="mod">
          <ac:chgData name="Smruti Ranjan Sarangi" userId="e0ea421f-ad6a-4d5d-9997-e211934aa2e5" providerId="ADAL" clId="{B7751699-0CF1-47B3-A984-CCEF37740628}" dt="2024-06-15T20:22:21.810" v="11588" actId="14100"/>
          <ac:spMkLst>
            <pc:docMk/>
            <pc:sldMk cId="4027036021" sldId="324"/>
            <ac:spMk id="3" creationId="{7B5B2C11-BC8D-7511-9CA2-6BE089DF8E97}"/>
          </ac:spMkLst>
        </pc:spChg>
      </pc:sldChg>
      <pc:sldChg chg="addSp modSp mod">
        <pc:chgData name="Smruti Ranjan Sarangi" userId="e0ea421f-ad6a-4d5d-9997-e211934aa2e5" providerId="ADAL" clId="{B7751699-0CF1-47B3-A984-CCEF37740628}" dt="2023-04-09T16:13:56.470" v="9750" actId="1076"/>
        <pc:sldMkLst>
          <pc:docMk/>
          <pc:sldMk cId="3660057315" sldId="325"/>
        </pc:sldMkLst>
        <pc:spChg chg="mod">
          <ac:chgData name="Smruti Ranjan Sarangi" userId="e0ea421f-ad6a-4d5d-9997-e211934aa2e5" providerId="ADAL" clId="{B7751699-0CF1-47B3-A984-CCEF37740628}" dt="2023-04-09T16:12:27.055" v="9698" actId="1076"/>
          <ac:spMkLst>
            <pc:docMk/>
            <pc:sldMk cId="3660057315" sldId="325"/>
            <ac:spMk id="2" creationId="{EC7E614B-8563-5D17-53A0-66FCC24ED317}"/>
          </ac:spMkLst>
        </pc:spChg>
        <pc:spChg chg="mod">
          <ac:chgData name="Smruti Ranjan Sarangi" userId="e0ea421f-ad6a-4d5d-9997-e211934aa2e5" providerId="ADAL" clId="{B7751699-0CF1-47B3-A984-CCEF37740628}" dt="2023-04-09T16:13:34.348" v="9746" actId="1076"/>
          <ac:spMkLst>
            <pc:docMk/>
            <pc:sldMk cId="3660057315" sldId="325"/>
            <ac:spMk id="9" creationId="{0D8ADCE5-3255-810E-5D6B-0100D086A028}"/>
          </ac:spMkLst>
        </pc:spChg>
        <pc:spChg chg="mod">
          <ac:chgData name="Smruti Ranjan Sarangi" userId="e0ea421f-ad6a-4d5d-9997-e211934aa2e5" providerId="ADAL" clId="{B7751699-0CF1-47B3-A984-CCEF37740628}" dt="2023-04-09T16:13:56.470" v="9750" actId="1076"/>
          <ac:spMkLst>
            <pc:docMk/>
            <pc:sldMk cId="3660057315" sldId="325"/>
            <ac:spMk id="10" creationId="{99C5E201-AEF5-3F05-5E88-FD54FE6D80CC}"/>
          </ac:spMkLst>
        </pc:spChg>
        <pc:spChg chg="add mod">
          <ac:chgData name="Smruti Ranjan Sarangi" userId="e0ea421f-ad6a-4d5d-9997-e211934aa2e5" providerId="ADAL" clId="{B7751699-0CF1-47B3-A984-CCEF37740628}" dt="2023-04-09T16:13:47.329" v="9748" actId="1076"/>
          <ac:spMkLst>
            <pc:docMk/>
            <pc:sldMk cId="3660057315" sldId="325"/>
            <ac:spMk id="16" creationId="{1A9ADE6D-B970-94BE-973B-BF99E676609E}"/>
          </ac:spMkLst>
        </pc:spChg>
        <pc:picChg chg="add mod">
          <ac:chgData name="Smruti Ranjan Sarangi" userId="e0ea421f-ad6a-4d5d-9997-e211934aa2e5" providerId="ADAL" clId="{B7751699-0CF1-47B3-A984-CCEF37740628}" dt="2023-04-09T16:12:22.576" v="9697" actId="1076"/>
          <ac:picMkLst>
            <pc:docMk/>
            <pc:sldMk cId="3660057315" sldId="325"/>
            <ac:picMk id="14" creationId="{E2C78E67-635B-F862-0A3E-EDCEA28B0612}"/>
          </ac:picMkLst>
        </pc:picChg>
      </pc:sldChg>
      <pc:sldChg chg="addSp delSp modSp mod">
        <pc:chgData name="Smruti Ranjan Sarangi" userId="e0ea421f-ad6a-4d5d-9997-e211934aa2e5" providerId="ADAL" clId="{B7751699-0CF1-47B3-A984-CCEF37740628}" dt="2023-04-09T16:12:09.247" v="9695" actId="1076"/>
        <pc:sldMkLst>
          <pc:docMk/>
          <pc:sldMk cId="3838721026" sldId="331"/>
        </pc:sldMkLst>
        <pc:spChg chg="mod">
          <ac:chgData name="Smruti Ranjan Sarangi" userId="e0ea421f-ad6a-4d5d-9997-e211934aa2e5" providerId="ADAL" clId="{B7751699-0CF1-47B3-A984-CCEF37740628}" dt="2023-04-09T16:11:07.897" v="9681" actId="20577"/>
          <ac:spMkLst>
            <pc:docMk/>
            <pc:sldMk cId="3838721026" sldId="331"/>
            <ac:spMk id="2" creationId="{11390E63-BB42-AD1F-C470-E90553E74816}"/>
          </ac:spMkLst>
        </pc:spChg>
        <pc:spChg chg="add mod">
          <ac:chgData name="Smruti Ranjan Sarangi" userId="e0ea421f-ad6a-4d5d-9997-e211934aa2e5" providerId="ADAL" clId="{B7751699-0CF1-47B3-A984-CCEF37740628}" dt="2023-04-09T16:02:26.879" v="9311" actId="13822"/>
          <ac:spMkLst>
            <pc:docMk/>
            <pc:sldMk cId="3838721026" sldId="331"/>
            <ac:spMk id="3" creationId="{203911F6-8D25-E84B-DDDC-BCCF4317B923}"/>
          </ac:spMkLst>
        </pc:spChg>
        <pc:spChg chg="add mod">
          <ac:chgData name="Smruti Ranjan Sarangi" userId="e0ea421f-ad6a-4d5d-9997-e211934aa2e5" providerId="ADAL" clId="{B7751699-0CF1-47B3-A984-CCEF37740628}" dt="2023-04-09T16:07:27.397" v="9576" actId="14100"/>
          <ac:spMkLst>
            <pc:docMk/>
            <pc:sldMk cId="3838721026" sldId="331"/>
            <ac:spMk id="6" creationId="{5D61C979-80A0-B063-2D5F-7E37F8F14584}"/>
          </ac:spMkLst>
        </pc:spChg>
        <pc:spChg chg="mod">
          <ac:chgData name="Smruti Ranjan Sarangi" userId="e0ea421f-ad6a-4d5d-9997-e211934aa2e5" providerId="ADAL" clId="{B7751699-0CF1-47B3-A984-CCEF37740628}" dt="2023-04-09T16:03:04.347" v="9327" actId="1076"/>
          <ac:spMkLst>
            <pc:docMk/>
            <pc:sldMk cId="3838721026" sldId="331"/>
            <ac:spMk id="7" creationId="{4C0C4443-A60A-1D20-2861-E1FEABE6B5D4}"/>
          </ac:spMkLst>
        </pc:spChg>
        <pc:spChg chg="add mod">
          <ac:chgData name="Smruti Ranjan Sarangi" userId="e0ea421f-ad6a-4d5d-9997-e211934aa2e5" providerId="ADAL" clId="{B7751699-0CF1-47B3-A984-CCEF37740628}" dt="2023-04-09T16:05:20.348" v="9455" actId="114"/>
          <ac:spMkLst>
            <pc:docMk/>
            <pc:sldMk cId="3838721026" sldId="331"/>
            <ac:spMk id="8" creationId="{8E91F69C-B949-04FE-DC75-17C9E1A1271A}"/>
          </ac:spMkLst>
        </pc:spChg>
        <pc:spChg chg="add mod">
          <ac:chgData name="Smruti Ranjan Sarangi" userId="e0ea421f-ad6a-4d5d-9997-e211934aa2e5" providerId="ADAL" clId="{B7751699-0CF1-47B3-A984-CCEF37740628}" dt="2023-04-09T16:07:51.077" v="9605" actId="207"/>
          <ac:spMkLst>
            <pc:docMk/>
            <pc:sldMk cId="3838721026" sldId="331"/>
            <ac:spMk id="9" creationId="{5ABFC3FE-BBA8-91D4-DBB5-13D312EA4F08}"/>
          </ac:spMkLst>
        </pc:spChg>
        <pc:spChg chg="add del mod">
          <ac:chgData name="Smruti Ranjan Sarangi" userId="e0ea421f-ad6a-4d5d-9997-e211934aa2e5" providerId="ADAL" clId="{B7751699-0CF1-47B3-A984-CCEF37740628}" dt="2023-04-09T16:10:11.548" v="9607" actId="478"/>
          <ac:spMkLst>
            <pc:docMk/>
            <pc:sldMk cId="3838721026" sldId="331"/>
            <ac:spMk id="10" creationId="{07AFCB4A-5EB3-BB2D-A241-6E07B45E5A15}"/>
          </ac:spMkLst>
        </pc:spChg>
        <pc:spChg chg="add mod">
          <ac:chgData name="Smruti Ranjan Sarangi" userId="e0ea421f-ad6a-4d5d-9997-e211934aa2e5" providerId="ADAL" clId="{B7751699-0CF1-47B3-A984-CCEF37740628}" dt="2023-04-09T16:11:00.439" v="9677" actId="13822"/>
          <ac:spMkLst>
            <pc:docMk/>
            <pc:sldMk cId="3838721026" sldId="331"/>
            <ac:spMk id="11" creationId="{B861476A-A702-815C-6C12-EE6C04684E37}"/>
          </ac:spMkLst>
        </pc:spChg>
        <pc:picChg chg="add mod">
          <ac:chgData name="Smruti Ranjan Sarangi" userId="e0ea421f-ad6a-4d5d-9997-e211934aa2e5" providerId="ADAL" clId="{B7751699-0CF1-47B3-A984-CCEF37740628}" dt="2023-04-09T16:12:09.247" v="9695" actId="1076"/>
          <ac:picMkLst>
            <pc:docMk/>
            <pc:sldMk cId="3838721026" sldId="331"/>
            <ac:picMk id="13" creationId="{57097C09-76ED-1220-45A7-9405F45E7FF2}"/>
          </ac:picMkLst>
        </pc:picChg>
        <pc:picChg chg="add mod">
          <ac:chgData name="Smruti Ranjan Sarangi" userId="e0ea421f-ad6a-4d5d-9997-e211934aa2e5" providerId="ADAL" clId="{B7751699-0CF1-47B3-A984-CCEF37740628}" dt="2023-04-09T16:11:51.153" v="9689" actId="1076"/>
          <ac:picMkLst>
            <pc:docMk/>
            <pc:sldMk cId="3838721026" sldId="331"/>
            <ac:picMk id="15" creationId="{6C05B042-C8E5-DEAC-C7A1-6A1DE1E427B1}"/>
          </ac:picMkLst>
        </pc:picChg>
      </pc:sldChg>
      <pc:sldChg chg="addSp delSp modSp mod">
        <pc:chgData name="Smruti Ranjan Sarangi" userId="e0ea421f-ad6a-4d5d-9997-e211934aa2e5" providerId="ADAL" clId="{B7751699-0CF1-47B3-A984-CCEF37740628}" dt="2023-04-09T17:38:10.002" v="10480" actId="207"/>
        <pc:sldMkLst>
          <pc:docMk/>
          <pc:sldMk cId="1540755224" sldId="340"/>
        </pc:sldMkLst>
        <pc:spChg chg="mod">
          <ac:chgData name="Smruti Ranjan Sarangi" userId="e0ea421f-ad6a-4d5d-9997-e211934aa2e5" providerId="ADAL" clId="{B7751699-0CF1-47B3-A984-CCEF37740628}" dt="2023-04-09T16:15:20.994" v="9766" actId="1076"/>
          <ac:spMkLst>
            <pc:docMk/>
            <pc:sldMk cId="1540755224" sldId="340"/>
            <ac:spMk id="2" creationId="{92983A10-C19C-5E60-8BAC-2588D6BF2DB7}"/>
          </ac:spMkLst>
        </pc:spChg>
        <pc:spChg chg="del mod">
          <ac:chgData name="Smruti Ranjan Sarangi" userId="e0ea421f-ad6a-4d5d-9997-e211934aa2e5" providerId="ADAL" clId="{B7751699-0CF1-47B3-A984-CCEF37740628}" dt="2023-04-09T16:17:24.436" v="9843"/>
          <ac:spMkLst>
            <pc:docMk/>
            <pc:sldMk cId="1540755224" sldId="340"/>
            <ac:spMk id="3" creationId="{7434BBAC-31D2-A1CB-3F44-40A17C78893C}"/>
          </ac:spMkLst>
        </pc:spChg>
        <pc:spChg chg="add mod">
          <ac:chgData name="Smruti Ranjan Sarangi" userId="e0ea421f-ad6a-4d5d-9997-e211934aa2e5" providerId="ADAL" clId="{B7751699-0CF1-47B3-A984-CCEF37740628}" dt="2023-04-09T16:16:05.736" v="9842" actId="1076"/>
          <ac:spMkLst>
            <pc:docMk/>
            <pc:sldMk cId="1540755224" sldId="340"/>
            <ac:spMk id="7" creationId="{DCFB4D6E-195E-ABC8-2B5E-0CA3717BB45B}"/>
          </ac:spMkLst>
        </pc:spChg>
        <pc:spChg chg="add mod">
          <ac:chgData name="Smruti Ranjan Sarangi" userId="e0ea421f-ad6a-4d5d-9997-e211934aa2e5" providerId="ADAL" clId="{B7751699-0CF1-47B3-A984-CCEF37740628}" dt="2023-04-09T17:38:10.002" v="10480" actId="207"/>
          <ac:spMkLst>
            <pc:docMk/>
            <pc:sldMk cId="1540755224" sldId="340"/>
            <ac:spMk id="9" creationId="{FFB4F0DF-7767-D0EA-D05D-855BFBB73001}"/>
          </ac:spMkLst>
        </pc:spChg>
        <pc:picChg chg="add mod">
          <ac:chgData name="Smruti Ranjan Sarangi" userId="e0ea421f-ad6a-4d5d-9997-e211934aa2e5" providerId="ADAL" clId="{B7751699-0CF1-47B3-A984-CCEF37740628}" dt="2023-04-09T16:15:16.160" v="9765" actId="1076"/>
          <ac:picMkLst>
            <pc:docMk/>
            <pc:sldMk cId="1540755224" sldId="340"/>
            <ac:picMk id="6" creationId="{417DB058-E077-7EAC-3D37-B0FD48EDF858}"/>
          </ac:picMkLst>
        </pc:picChg>
        <pc:picChg chg="add mod">
          <ac:chgData name="Smruti Ranjan Sarangi" userId="e0ea421f-ad6a-4d5d-9997-e211934aa2e5" providerId="ADAL" clId="{B7751699-0CF1-47B3-A984-CCEF37740628}" dt="2023-04-09T16:17:34.986" v="9845" actId="1076"/>
          <ac:picMkLst>
            <pc:docMk/>
            <pc:sldMk cId="1540755224" sldId="340"/>
            <ac:picMk id="8" creationId="{1849D1AD-6D78-C141-8289-9C65E4244278}"/>
          </ac:picMkLst>
        </pc:picChg>
      </pc:sldChg>
      <pc:sldChg chg="modSp mod">
        <pc:chgData name="Smruti Ranjan Sarangi" userId="e0ea421f-ad6a-4d5d-9997-e211934aa2e5" providerId="ADAL" clId="{B7751699-0CF1-47B3-A984-CCEF37740628}" dt="2023-04-09T16:14:25.235" v="9763" actId="1076"/>
        <pc:sldMkLst>
          <pc:docMk/>
          <pc:sldMk cId="1257145682" sldId="342"/>
        </pc:sldMkLst>
        <pc:spChg chg="mod">
          <ac:chgData name="Smruti Ranjan Sarangi" userId="e0ea421f-ad6a-4d5d-9997-e211934aa2e5" providerId="ADAL" clId="{B7751699-0CF1-47B3-A984-CCEF37740628}" dt="2023-04-09T16:14:25.235" v="9763" actId="1076"/>
          <ac:spMkLst>
            <pc:docMk/>
            <pc:sldMk cId="1257145682" sldId="342"/>
            <ac:spMk id="2" creationId="{C0C74832-D067-0BA8-F0E8-6C433BD262BA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4-09T18:47:13.412" v="11100" actId="13822"/>
        <pc:sldMkLst>
          <pc:docMk/>
          <pc:sldMk cId="178588717" sldId="343"/>
        </pc:sldMkLst>
        <pc:spChg chg="mod">
          <ac:chgData name="Smruti Ranjan Sarangi" userId="e0ea421f-ad6a-4d5d-9997-e211934aa2e5" providerId="ADAL" clId="{B7751699-0CF1-47B3-A984-CCEF37740628}" dt="2023-04-09T18:12:33.691" v="11018" actId="1076"/>
          <ac:spMkLst>
            <pc:docMk/>
            <pc:sldMk cId="178588717" sldId="343"/>
            <ac:spMk id="2" creationId="{7AF55589-46C3-DB79-F4C4-6ABAEDDBACD0}"/>
          </ac:spMkLst>
        </pc:spChg>
        <pc:spChg chg="del mod">
          <ac:chgData name="Smruti Ranjan Sarangi" userId="e0ea421f-ad6a-4d5d-9997-e211934aa2e5" providerId="ADAL" clId="{B7751699-0CF1-47B3-A984-CCEF37740628}" dt="2023-04-09T18:12:23.402" v="11016" actId="478"/>
          <ac:spMkLst>
            <pc:docMk/>
            <pc:sldMk cId="178588717" sldId="343"/>
            <ac:spMk id="3" creationId="{0FD9BD67-F7F7-656A-23FE-92664E3804AF}"/>
          </ac:spMkLst>
        </pc:spChg>
        <pc:spChg chg="add mod">
          <ac:chgData name="Smruti Ranjan Sarangi" userId="e0ea421f-ad6a-4d5d-9997-e211934aa2e5" providerId="ADAL" clId="{B7751699-0CF1-47B3-A984-CCEF37740628}" dt="2023-04-09T18:12:29.763" v="11017"/>
          <ac:spMkLst>
            <pc:docMk/>
            <pc:sldMk cId="178588717" sldId="343"/>
            <ac:spMk id="6" creationId="{63846B7D-A6E0-40FE-CA2E-BBF2BF109A51}"/>
          </ac:spMkLst>
        </pc:spChg>
        <pc:spChg chg="add mod">
          <ac:chgData name="Smruti Ranjan Sarangi" userId="e0ea421f-ad6a-4d5d-9997-e211934aa2e5" providerId="ADAL" clId="{B7751699-0CF1-47B3-A984-CCEF37740628}" dt="2023-04-09T18:45:08.123" v="11063" actId="1076"/>
          <ac:spMkLst>
            <pc:docMk/>
            <pc:sldMk cId="178588717" sldId="343"/>
            <ac:spMk id="7" creationId="{A09834F6-82C4-0AAC-5A6A-26EA7F4CD271}"/>
          </ac:spMkLst>
        </pc:spChg>
        <pc:spChg chg="add mod">
          <ac:chgData name="Smruti Ranjan Sarangi" userId="e0ea421f-ad6a-4d5d-9997-e211934aa2e5" providerId="ADAL" clId="{B7751699-0CF1-47B3-A984-CCEF37740628}" dt="2023-04-09T18:44:49.114" v="11060" actId="1076"/>
          <ac:spMkLst>
            <pc:docMk/>
            <pc:sldMk cId="178588717" sldId="343"/>
            <ac:spMk id="10" creationId="{78CA5506-F19F-AF7B-E54A-81B4DA2B1E64}"/>
          </ac:spMkLst>
        </pc:spChg>
        <pc:spChg chg="add mod">
          <ac:chgData name="Smruti Ranjan Sarangi" userId="e0ea421f-ad6a-4d5d-9997-e211934aa2e5" providerId="ADAL" clId="{B7751699-0CF1-47B3-A984-CCEF37740628}" dt="2023-04-09T18:46:16.651" v="11085" actId="1076"/>
          <ac:spMkLst>
            <pc:docMk/>
            <pc:sldMk cId="178588717" sldId="343"/>
            <ac:spMk id="19" creationId="{D39476E4-3024-56C8-38A2-92402D1500C3}"/>
          </ac:spMkLst>
        </pc:spChg>
        <pc:spChg chg="add mod">
          <ac:chgData name="Smruti Ranjan Sarangi" userId="e0ea421f-ad6a-4d5d-9997-e211934aa2e5" providerId="ADAL" clId="{B7751699-0CF1-47B3-A984-CCEF37740628}" dt="2023-04-09T18:47:13.412" v="11100" actId="13822"/>
          <ac:spMkLst>
            <pc:docMk/>
            <pc:sldMk cId="178588717" sldId="343"/>
            <ac:spMk id="25" creationId="{5A69CADA-B320-61CA-64FA-7BC697A797F0}"/>
          </ac:spMkLst>
        </pc:spChg>
        <pc:cxnChg chg="add del">
          <ac:chgData name="Smruti Ranjan Sarangi" userId="e0ea421f-ad6a-4d5d-9997-e211934aa2e5" providerId="ADAL" clId="{B7751699-0CF1-47B3-A984-CCEF37740628}" dt="2023-04-09T18:16:37.257" v="11045" actId="478"/>
          <ac:cxnSpMkLst>
            <pc:docMk/>
            <pc:sldMk cId="178588717" sldId="343"/>
            <ac:cxnSpMk id="9" creationId="{C02B0489-D2E7-1806-2EA6-2C7A66ED691A}"/>
          </ac:cxnSpMkLst>
        </pc:cxnChg>
        <pc:cxnChg chg="add mod">
          <ac:chgData name="Smruti Ranjan Sarangi" userId="e0ea421f-ad6a-4d5d-9997-e211934aa2e5" providerId="ADAL" clId="{B7751699-0CF1-47B3-A984-CCEF37740628}" dt="2023-04-09T18:46:41.412" v="11086" actId="1076"/>
          <ac:cxnSpMkLst>
            <pc:docMk/>
            <pc:sldMk cId="178588717" sldId="343"/>
            <ac:cxnSpMk id="12" creationId="{6CBB55B8-A19D-8058-CFD3-0571B5286856}"/>
          </ac:cxnSpMkLst>
        </pc:cxnChg>
        <pc:cxnChg chg="add mod">
          <ac:chgData name="Smruti Ranjan Sarangi" userId="e0ea421f-ad6a-4d5d-9997-e211934aa2e5" providerId="ADAL" clId="{B7751699-0CF1-47B3-A984-CCEF37740628}" dt="2023-04-09T18:46:54.725" v="11091" actId="14100"/>
          <ac:cxnSpMkLst>
            <pc:docMk/>
            <pc:sldMk cId="178588717" sldId="343"/>
            <ac:cxnSpMk id="21" creationId="{941B877D-7FB4-4DD1-EF9F-6DF67A4E5AD7}"/>
          </ac:cxnSpMkLst>
        </pc:cxnChg>
      </pc:sldChg>
      <pc:sldChg chg="addSp delSp modSp mod">
        <pc:chgData name="Smruti Ranjan Sarangi" userId="e0ea421f-ad6a-4d5d-9997-e211934aa2e5" providerId="ADAL" clId="{B7751699-0CF1-47B3-A984-CCEF37740628}" dt="2024-06-15T20:27:17.048" v="11792" actId="20577"/>
        <pc:sldMkLst>
          <pc:docMk/>
          <pc:sldMk cId="3320808831" sldId="343"/>
        </pc:sldMkLst>
        <pc:spChg chg="mod">
          <ac:chgData name="Smruti Ranjan Sarangi" userId="e0ea421f-ad6a-4d5d-9997-e211934aa2e5" providerId="ADAL" clId="{B7751699-0CF1-47B3-A984-CCEF37740628}" dt="2024-06-15T20:22:59.001" v="11621" actId="20577"/>
          <ac:spMkLst>
            <pc:docMk/>
            <pc:sldMk cId="3320808831" sldId="343"/>
            <ac:spMk id="2" creationId="{7AF55589-46C3-DB79-F4C4-6ABAEDDBACD0}"/>
          </ac:spMkLst>
        </pc:spChg>
        <pc:spChg chg="del">
          <ac:chgData name="Smruti Ranjan Sarangi" userId="e0ea421f-ad6a-4d5d-9997-e211934aa2e5" providerId="ADAL" clId="{B7751699-0CF1-47B3-A984-CCEF37740628}" dt="2024-06-15T20:18:00.880" v="11534" actId="478"/>
          <ac:spMkLst>
            <pc:docMk/>
            <pc:sldMk cId="3320808831" sldId="343"/>
            <ac:spMk id="6" creationId="{63846B7D-A6E0-40FE-CA2E-BBF2BF109A51}"/>
          </ac:spMkLst>
        </pc:spChg>
        <pc:spChg chg="add mod">
          <ac:chgData name="Smruti Ranjan Sarangi" userId="e0ea421f-ad6a-4d5d-9997-e211934aa2e5" providerId="ADAL" clId="{B7751699-0CF1-47B3-A984-CCEF37740628}" dt="2024-06-15T20:27:17.048" v="11792" actId="20577"/>
          <ac:spMkLst>
            <pc:docMk/>
            <pc:sldMk cId="3320808831" sldId="343"/>
            <ac:spMk id="8" creationId="{66DF0223-441F-95F6-9648-F20FF309A5E2}"/>
          </ac:spMkLst>
        </pc:spChg>
        <pc:spChg chg="del">
          <ac:chgData name="Smruti Ranjan Sarangi" userId="e0ea421f-ad6a-4d5d-9997-e211934aa2e5" providerId="ADAL" clId="{B7751699-0CF1-47B3-A984-CCEF37740628}" dt="2024-06-15T20:22:31.509" v="11589" actId="478"/>
          <ac:spMkLst>
            <pc:docMk/>
            <pc:sldMk cId="3320808831" sldId="343"/>
            <ac:spMk id="15" creationId="{D708B2DD-BEEE-2153-BCE2-A69382C654C9}"/>
          </ac:spMkLst>
        </pc:spChg>
        <pc:spChg chg="del">
          <ac:chgData name="Smruti Ranjan Sarangi" userId="e0ea421f-ad6a-4d5d-9997-e211934aa2e5" providerId="ADAL" clId="{B7751699-0CF1-47B3-A984-CCEF37740628}" dt="2024-06-15T20:22:31.509" v="11589" actId="478"/>
          <ac:spMkLst>
            <pc:docMk/>
            <pc:sldMk cId="3320808831" sldId="343"/>
            <ac:spMk id="25" creationId="{5A69CADA-B320-61CA-64FA-7BC697A797F0}"/>
          </ac:spMkLst>
        </pc:spChg>
        <pc:spChg chg="del">
          <ac:chgData name="Smruti Ranjan Sarangi" userId="e0ea421f-ad6a-4d5d-9997-e211934aa2e5" providerId="ADAL" clId="{B7751699-0CF1-47B3-A984-CCEF37740628}" dt="2024-06-15T20:22:31.509" v="11589" actId="478"/>
          <ac:spMkLst>
            <pc:docMk/>
            <pc:sldMk cId="3320808831" sldId="343"/>
            <ac:spMk id="30" creationId="{FD2BD14A-6368-9470-D032-8B33ABB4B8DB}"/>
          </ac:spMkLst>
        </pc:spChg>
        <pc:spChg chg="mod">
          <ac:chgData name="Smruti Ranjan Sarangi" userId="e0ea421f-ad6a-4d5d-9997-e211934aa2e5" providerId="ADAL" clId="{B7751699-0CF1-47B3-A984-CCEF37740628}" dt="2024-06-15T20:23:35.958" v="11625" actId="14100"/>
          <ac:spMkLst>
            <pc:docMk/>
            <pc:sldMk cId="3320808831" sldId="343"/>
            <ac:spMk id="31" creationId="{8A2462E0-4A70-6683-480B-2FF9935298A2}"/>
          </ac:spMkLst>
        </pc:spChg>
        <pc:spChg chg="mod">
          <ac:chgData name="Smruti Ranjan Sarangi" userId="e0ea421f-ad6a-4d5d-9997-e211934aa2e5" providerId="ADAL" clId="{B7751699-0CF1-47B3-A984-CCEF37740628}" dt="2024-06-15T20:23:27.914" v="11623" actId="14100"/>
          <ac:spMkLst>
            <pc:docMk/>
            <pc:sldMk cId="3320808831" sldId="343"/>
            <ac:spMk id="32" creationId="{66FBDF65-1245-AF3B-8017-DC98108023B0}"/>
          </ac:spMkLst>
        </pc:spChg>
        <pc:cxnChg chg="del mod">
          <ac:chgData name="Smruti Ranjan Sarangi" userId="e0ea421f-ad6a-4d5d-9997-e211934aa2e5" providerId="ADAL" clId="{B7751699-0CF1-47B3-A984-CCEF37740628}" dt="2024-06-15T20:22:31.509" v="11589" actId="478"/>
          <ac:cxnSpMkLst>
            <pc:docMk/>
            <pc:sldMk cId="3320808831" sldId="343"/>
            <ac:cxnSpMk id="16" creationId="{DCE11709-C498-4804-2273-12517F71D3F7}"/>
          </ac:cxnSpMkLst>
        </pc:cxnChg>
        <pc:cxnChg chg="del mod">
          <ac:chgData name="Smruti Ranjan Sarangi" userId="e0ea421f-ad6a-4d5d-9997-e211934aa2e5" providerId="ADAL" clId="{B7751699-0CF1-47B3-A984-CCEF37740628}" dt="2024-06-15T20:22:31.509" v="11589" actId="478"/>
          <ac:cxnSpMkLst>
            <pc:docMk/>
            <pc:sldMk cId="3320808831" sldId="343"/>
            <ac:cxnSpMk id="21" creationId="{941B877D-7FB4-4DD1-EF9F-6DF67A4E5AD7}"/>
          </ac:cxnSpMkLst>
        </pc:cxnChg>
        <pc:cxnChg chg="del">
          <ac:chgData name="Smruti Ranjan Sarangi" userId="e0ea421f-ad6a-4d5d-9997-e211934aa2e5" providerId="ADAL" clId="{B7751699-0CF1-47B3-A984-CCEF37740628}" dt="2024-06-15T20:22:31.509" v="11589" actId="478"/>
          <ac:cxnSpMkLst>
            <pc:docMk/>
            <pc:sldMk cId="3320808831" sldId="343"/>
            <ac:cxnSpMk id="23" creationId="{C046A709-67FF-0560-C254-6F5B411E8519}"/>
          </ac:cxnSpMkLst>
        </pc:cxnChg>
        <pc:cxnChg chg="del mod">
          <ac:chgData name="Smruti Ranjan Sarangi" userId="e0ea421f-ad6a-4d5d-9997-e211934aa2e5" providerId="ADAL" clId="{B7751699-0CF1-47B3-A984-CCEF37740628}" dt="2024-06-15T20:22:36.215" v="11590" actId="478"/>
          <ac:cxnSpMkLst>
            <pc:docMk/>
            <pc:sldMk cId="3320808831" sldId="343"/>
            <ac:cxnSpMk id="24" creationId="{44E0274D-6886-07C9-3775-12BE45124903}"/>
          </ac:cxnSpMkLst>
        </pc:cxnChg>
        <pc:cxnChg chg="del">
          <ac:chgData name="Smruti Ranjan Sarangi" userId="e0ea421f-ad6a-4d5d-9997-e211934aa2e5" providerId="ADAL" clId="{B7751699-0CF1-47B3-A984-CCEF37740628}" dt="2024-06-15T20:22:31.509" v="11589" actId="478"/>
          <ac:cxnSpMkLst>
            <pc:docMk/>
            <pc:sldMk cId="3320808831" sldId="343"/>
            <ac:cxnSpMk id="28" creationId="{665509E4-8E75-3369-D743-4FB65C1144E8}"/>
          </ac:cxnSpMkLst>
        </pc:cxnChg>
      </pc:sldChg>
      <pc:sldChg chg="del">
        <pc:chgData name="Smruti Ranjan Sarangi" userId="e0ea421f-ad6a-4d5d-9997-e211934aa2e5" providerId="ADAL" clId="{B7751699-0CF1-47B3-A984-CCEF37740628}" dt="2024-06-15T19:55:50.118" v="11480" actId="47"/>
        <pc:sldMkLst>
          <pc:docMk/>
          <pc:sldMk cId="3076252608" sldId="344"/>
        </pc:sldMkLst>
      </pc:sldChg>
      <pc:sldChg chg="addSp modSp mod">
        <pc:chgData name="Smruti Ranjan Sarangi" userId="e0ea421f-ad6a-4d5d-9997-e211934aa2e5" providerId="ADAL" clId="{B7751699-0CF1-47B3-A984-CCEF37740628}" dt="2024-06-15T20:32:28.819" v="12346" actId="20577"/>
        <pc:sldMkLst>
          <pc:docMk/>
          <pc:sldMk cId="641485336" sldId="364"/>
        </pc:sldMkLst>
        <pc:spChg chg="mod">
          <ac:chgData name="Smruti Ranjan Sarangi" userId="e0ea421f-ad6a-4d5d-9997-e211934aa2e5" providerId="ADAL" clId="{B7751699-0CF1-47B3-A984-CCEF37740628}" dt="2024-06-15T20:27:41.908" v="11848" actId="20577"/>
          <ac:spMkLst>
            <pc:docMk/>
            <pc:sldMk cId="641485336" sldId="364"/>
            <ac:spMk id="2" creationId="{76B81737-8A3A-4D1D-B9F6-090C458D5696}"/>
          </ac:spMkLst>
        </pc:spChg>
        <pc:spChg chg="add mod">
          <ac:chgData name="Smruti Ranjan Sarangi" userId="e0ea421f-ad6a-4d5d-9997-e211934aa2e5" providerId="ADAL" clId="{B7751699-0CF1-47B3-A984-CCEF37740628}" dt="2024-06-15T20:31:48.484" v="12332" actId="14100"/>
          <ac:spMkLst>
            <pc:docMk/>
            <pc:sldMk cId="641485336" sldId="364"/>
            <ac:spMk id="3" creationId="{890B729E-4AE2-F7A9-DADE-E8045C4B44D1}"/>
          </ac:spMkLst>
        </pc:spChg>
        <pc:spChg chg="mod">
          <ac:chgData name="Smruti Ranjan Sarangi" userId="e0ea421f-ad6a-4d5d-9997-e211934aa2e5" providerId="ADAL" clId="{B7751699-0CF1-47B3-A984-CCEF37740628}" dt="2024-06-15T20:31:40.393" v="12330" actId="1037"/>
          <ac:spMkLst>
            <pc:docMk/>
            <pc:sldMk cId="641485336" sldId="364"/>
            <ac:spMk id="6" creationId="{E070B695-927C-65F6-130E-86AF949A356B}"/>
          </ac:spMkLst>
        </pc:spChg>
        <pc:spChg chg="mod">
          <ac:chgData name="Smruti Ranjan Sarangi" userId="e0ea421f-ad6a-4d5d-9997-e211934aa2e5" providerId="ADAL" clId="{B7751699-0CF1-47B3-A984-CCEF37740628}" dt="2024-06-15T20:31:40.393" v="12330" actId="1037"/>
          <ac:spMkLst>
            <pc:docMk/>
            <pc:sldMk cId="641485336" sldId="364"/>
            <ac:spMk id="7" creationId="{B804FFF2-3A82-C419-7256-7A0F713B2939}"/>
          </ac:spMkLst>
        </pc:spChg>
        <pc:spChg chg="mod">
          <ac:chgData name="Smruti Ranjan Sarangi" userId="e0ea421f-ad6a-4d5d-9997-e211934aa2e5" providerId="ADAL" clId="{B7751699-0CF1-47B3-A984-CCEF37740628}" dt="2024-06-15T20:31:40.393" v="12330" actId="1037"/>
          <ac:spMkLst>
            <pc:docMk/>
            <pc:sldMk cId="641485336" sldId="364"/>
            <ac:spMk id="8" creationId="{B380869E-0C08-2B8D-57EA-D8E4631D3124}"/>
          </ac:spMkLst>
        </pc:spChg>
        <pc:spChg chg="add mod">
          <ac:chgData name="Smruti Ranjan Sarangi" userId="e0ea421f-ad6a-4d5d-9997-e211934aa2e5" providerId="ADAL" clId="{B7751699-0CF1-47B3-A984-CCEF37740628}" dt="2024-06-15T20:32:28.819" v="12346" actId="20577"/>
          <ac:spMkLst>
            <pc:docMk/>
            <pc:sldMk cId="641485336" sldId="364"/>
            <ac:spMk id="9" creationId="{8213B1C8-B5FF-2E48-BD2E-A2808A9629D1}"/>
          </ac:spMkLst>
        </pc:spChg>
        <pc:spChg chg="mod">
          <ac:chgData name="Smruti Ranjan Sarangi" userId="e0ea421f-ad6a-4d5d-9997-e211934aa2e5" providerId="ADAL" clId="{B7751699-0CF1-47B3-A984-CCEF37740628}" dt="2024-06-15T20:28:52.255" v="12014" actId="1035"/>
          <ac:spMkLst>
            <pc:docMk/>
            <pc:sldMk cId="641485336" sldId="364"/>
            <ac:spMk id="11" creationId="{B2ED2947-8D02-F6CA-B669-9446110F4D9C}"/>
          </ac:spMkLst>
        </pc:spChg>
        <pc:spChg chg="mod">
          <ac:chgData name="Smruti Ranjan Sarangi" userId="e0ea421f-ad6a-4d5d-9997-e211934aa2e5" providerId="ADAL" clId="{B7751699-0CF1-47B3-A984-CCEF37740628}" dt="2024-06-15T20:28:52.255" v="12014" actId="1035"/>
          <ac:spMkLst>
            <pc:docMk/>
            <pc:sldMk cId="641485336" sldId="364"/>
            <ac:spMk id="12" creationId="{5D021F9C-68A3-4254-415A-5BB0556467CE}"/>
          </ac:spMkLst>
        </pc:spChg>
        <pc:spChg chg="mod">
          <ac:chgData name="Smruti Ranjan Sarangi" userId="e0ea421f-ad6a-4d5d-9997-e211934aa2e5" providerId="ADAL" clId="{B7751699-0CF1-47B3-A984-CCEF37740628}" dt="2024-06-15T20:28:52.255" v="12014" actId="1035"/>
          <ac:spMkLst>
            <pc:docMk/>
            <pc:sldMk cId="641485336" sldId="364"/>
            <ac:spMk id="13" creationId="{DC8BB4A9-1E54-405E-DD48-8066B4872FA0}"/>
          </ac:spMkLst>
        </pc:spChg>
        <pc:spChg chg="mod">
          <ac:chgData name="Smruti Ranjan Sarangi" userId="e0ea421f-ad6a-4d5d-9997-e211934aa2e5" providerId="ADAL" clId="{B7751699-0CF1-47B3-A984-CCEF37740628}" dt="2024-06-15T20:31:40.393" v="12330" actId="1037"/>
          <ac:spMkLst>
            <pc:docMk/>
            <pc:sldMk cId="641485336" sldId="364"/>
            <ac:spMk id="16" creationId="{A3513029-0DDA-3633-1A08-95F791E68FB7}"/>
          </ac:spMkLst>
        </pc:spChg>
        <pc:spChg chg="mod">
          <ac:chgData name="Smruti Ranjan Sarangi" userId="e0ea421f-ad6a-4d5d-9997-e211934aa2e5" providerId="ADAL" clId="{B7751699-0CF1-47B3-A984-CCEF37740628}" dt="2024-06-15T20:28:52.255" v="12014" actId="1035"/>
          <ac:spMkLst>
            <pc:docMk/>
            <pc:sldMk cId="641485336" sldId="364"/>
            <ac:spMk id="17" creationId="{3A89C265-77A1-CFD8-2DAB-2305AC47B0EA}"/>
          </ac:spMkLst>
        </pc:spChg>
        <pc:cxnChg chg="mod">
          <ac:chgData name="Smruti Ranjan Sarangi" userId="e0ea421f-ad6a-4d5d-9997-e211934aa2e5" providerId="ADAL" clId="{B7751699-0CF1-47B3-A984-CCEF37740628}" dt="2024-06-15T20:31:50.550" v="12333" actId="1076"/>
          <ac:cxnSpMkLst>
            <pc:docMk/>
            <pc:sldMk cId="641485336" sldId="364"/>
            <ac:cxnSpMk id="19" creationId="{94082AF6-33EA-A55E-6AD0-F5D30381D257}"/>
          </ac:cxnSpMkLst>
        </pc:cxnChg>
        <pc:cxnChg chg="mod">
          <ac:chgData name="Smruti Ranjan Sarangi" userId="e0ea421f-ad6a-4d5d-9997-e211934aa2e5" providerId="ADAL" clId="{B7751699-0CF1-47B3-A984-CCEF37740628}" dt="2024-06-15T20:31:40.393" v="12330" actId="1037"/>
          <ac:cxnSpMkLst>
            <pc:docMk/>
            <pc:sldMk cId="641485336" sldId="364"/>
            <ac:cxnSpMk id="20" creationId="{B712802F-F14B-EF38-F9C4-A02F68B81F96}"/>
          </ac:cxnSpMkLst>
        </pc:cxnChg>
        <pc:cxnChg chg="mod">
          <ac:chgData name="Smruti Ranjan Sarangi" userId="e0ea421f-ad6a-4d5d-9997-e211934aa2e5" providerId="ADAL" clId="{B7751699-0CF1-47B3-A984-CCEF37740628}" dt="2024-06-15T20:31:40.393" v="12330" actId="1037"/>
          <ac:cxnSpMkLst>
            <pc:docMk/>
            <pc:sldMk cId="641485336" sldId="364"/>
            <ac:cxnSpMk id="22" creationId="{D02C6E28-E34C-1C5F-04EF-247D40E8D048}"/>
          </ac:cxnSpMkLst>
        </pc:cxnChg>
        <pc:cxnChg chg="mod">
          <ac:chgData name="Smruti Ranjan Sarangi" userId="e0ea421f-ad6a-4d5d-9997-e211934aa2e5" providerId="ADAL" clId="{B7751699-0CF1-47B3-A984-CCEF37740628}" dt="2024-06-15T20:28:52.255" v="12014" actId="1035"/>
          <ac:cxnSpMkLst>
            <pc:docMk/>
            <pc:sldMk cId="641485336" sldId="364"/>
            <ac:cxnSpMk id="24" creationId="{7CF60D03-3947-B478-75D2-0BE2266D64E2}"/>
          </ac:cxnSpMkLst>
        </pc:cxnChg>
        <pc:cxnChg chg="mod">
          <ac:chgData name="Smruti Ranjan Sarangi" userId="e0ea421f-ad6a-4d5d-9997-e211934aa2e5" providerId="ADAL" clId="{B7751699-0CF1-47B3-A984-CCEF37740628}" dt="2024-06-15T20:28:52.255" v="12014" actId="1035"/>
          <ac:cxnSpMkLst>
            <pc:docMk/>
            <pc:sldMk cId="641485336" sldId="364"/>
            <ac:cxnSpMk id="25" creationId="{0D7497AA-ED92-AD09-F7A2-0478AD7D0392}"/>
          </ac:cxnSpMkLst>
        </pc:cxnChg>
      </pc:sldChg>
      <pc:sldChg chg="addSp delSp modSp mod">
        <pc:chgData name="Smruti Ranjan Sarangi" userId="e0ea421f-ad6a-4d5d-9997-e211934aa2e5" providerId="ADAL" clId="{B7751699-0CF1-47B3-A984-CCEF37740628}" dt="2024-06-16T19:15:47.280" v="12508" actId="1076"/>
        <pc:sldMkLst>
          <pc:docMk/>
          <pc:sldMk cId="385497074" sldId="365"/>
        </pc:sldMkLst>
        <pc:spChg chg="mod">
          <ac:chgData name="Smruti Ranjan Sarangi" userId="e0ea421f-ad6a-4d5d-9997-e211934aa2e5" providerId="ADAL" clId="{B7751699-0CF1-47B3-A984-CCEF37740628}" dt="2024-06-16T19:15:26.626" v="12504" actId="1076"/>
          <ac:spMkLst>
            <pc:docMk/>
            <pc:sldMk cId="385497074" sldId="365"/>
            <ac:spMk id="2" creationId="{1275078E-931C-836B-90AD-E9126EF572BE}"/>
          </ac:spMkLst>
        </pc:spChg>
        <pc:spChg chg="mod">
          <ac:chgData name="Smruti Ranjan Sarangi" userId="e0ea421f-ad6a-4d5d-9997-e211934aa2e5" providerId="ADAL" clId="{B7751699-0CF1-47B3-A984-CCEF37740628}" dt="2024-06-15T20:33:51.335" v="12370" actId="164"/>
          <ac:spMkLst>
            <pc:docMk/>
            <pc:sldMk cId="385497074" sldId="365"/>
            <ac:spMk id="6" creationId="{3E5D7EA8-63A7-1037-9106-1029E397F586}"/>
          </ac:spMkLst>
        </pc:spChg>
        <pc:spChg chg="mod">
          <ac:chgData name="Smruti Ranjan Sarangi" userId="e0ea421f-ad6a-4d5d-9997-e211934aa2e5" providerId="ADAL" clId="{B7751699-0CF1-47B3-A984-CCEF37740628}" dt="2024-06-15T20:33:51.335" v="12370" actId="164"/>
          <ac:spMkLst>
            <pc:docMk/>
            <pc:sldMk cId="385497074" sldId="365"/>
            <ac:spMk id="7" creationId="{DE0752C0-2FAA-8932-2E80-8927C455F731}"/>
          </ac:spMkLst>
        </pc:spChg>
        <pc:spChg chg="mod">
          <ac:chgData name="Smruti Ranjan Sarangi" userId="e0ea421f-ad6a-4d5d-9997-e211934aa2e5" providerId="ADAL" clId="{B7751699-0CF1-47B3-A984-CCEF37740628}" dt="2024-06-15T20:33:51.335" v="12370" actId="164"/>
          <ac:spMkLst>
            <pc:docMk/>
            <pc:sldMk cId="385497074" sldId="365"/>
            <ac:spMk id="8" creationId="{83948473-C935-9E16-1830-5D2DD71D90C2}"/>
          </ac:spMkLst>
        </pc:spChg>
        <pc:spChg chg="mod">
          <ac:chgData name="Smruti Ranjan Sarangi" userId="e0ea421f-ad6a-4d5d-9997-e211934aa2e5" providerId="ADAL" clId="{B7751699-0CF1-47B3-A984-CCEF37740628}" dt="2024-06-15T20:33:51.335" v="12370" actId="164"/>
          <ac:spMkLst>
            <pc:docMk/>
            <pc:sldMk cId="385497074" sldId="365"/>
            <ac:spMk id="11" creationId="{E7841FEB-332F-099F-3034-71C44116E7A4}"/>
          </ac:spMkLst>
        </pc:spChg>
        <pc:spChg chg="add mod">
          <ac:chgData name="Smruti Ranjan Sarangi" userId="e0ea421f-ad6a-4d5d-9997-e211934aa2e5" providerId="ADAL" clId="{B7751699-0CF1-47B3-A984-CCEF37740628}" dt="2024-06-16T19:12:46.339" v="12442" actId="1076"/>
          <ac:spMkLst>
            <pc:docMk/>
            <pc:sldMk cId="385497074" sldId="365"/>
            <ac:spMk id="12" creationId="{838C3720-A9B9-252A-E33E-EC53EB12DBF7}"/>
          </ac:spMkLst>
        </pc:spChg>
        <pc:spChg chg="mod">
          <ac:chgData name="Smruti Ranjan Sarangi" userId="e0ea421f-ad6a-4d5d-9997-e211934aa2e5" providerId="ADAL" clId="{B7751699-0CF1-47B3-A984-CCEF37740628}" dt="2024-06-15T20:33:51.335" v="12370" actId="164"/>
          <ac:spMkLst>
            <pc:docMk/>
            <pc:sldMk cId="385497074" sldId="365"/>
            <ac:spMk id="13" creationId="{20A77958-7F09-5E2E-DE92-567E66D91432}"/>
          </ac:spMkLst>
        </pc:spChg>
        <pc:spChg chg="mod">
          <ac:chgData name="Smruti Ranjan Sarangi" userId="e0ea421f-ad6a-4d5d-9997-e211934aa2e5" providerId="ADAL" clId="{B7751699-0CF1-47B3-A984-CCEF37740628}" dt="2024-06-15T20:34:00.672" v="12372" actId="164"/>
          <ac:spMkLst>
            <pc:docMk/>
            <pc:sldMk cId="385497074" sldId="365"/>
            <ac:spMk id="15" creationId="{B50E292A-4CAA-8ACB-700C-E3ECADC870DE}"/>
          </ac:spMkLst>
        </pc:spChg>
        <pc:spChg chg="mod">
          <ac:chgData name="Smruti Ranjan Sarangi" userId="e0ea421f-ad6a-4d5d-9997-e211934aa2e5" providerId="ADAL" clId="{B7751699-0CF1-47B3-A984-CCEF37740628}" dt="2024-06-15T20:34:00.672" v="12372" actId="164"/>
          <ac:spMkLst>
            <pc:docMk/>
            <pc:sldMk cId="385497074" sldId="365"/>
            <ac:spMk id="17" creationId="{5C1E6598-8D93-68C0-1EDB-A77C03E90FB6}"/>
          </ac:spMkLst>
        </pc:spChg>
        <pc:spChg chg="add mod">
          <ac:chgData name="Smruti Ranjan Sarangi" userId="e0ea421f-ad6a-4d5d-9997-e211934aa2e5" providerId="ADAL" clId="{B7751699-0CF1-47B3-A984-CCEF37740628}" dt="2024-06-16T19:14:59.337" v="12499" actId="1076"/>
          <ac:spMkLst>
            <pc:docMk/>
            <pc:sldMk cId="385497074" sldId="365"/>
            <ac:spMk id="18" creationId="{9C8103F4-69DA-0CD0-EE92-F7558E45C5BC}"/>
          </ac:spMkLst>
        </pc:spChg>
        <pc:spChg chg="mod">
          <ac:chgData name="Smruti Ranjan Sarangi" userId="e0ea421f-ad6a-4d5d-9997-e211934aa2e5" providerId="ADAL" clId="{B7751699-0CF1-47B3-A984-CCEF37740628}" dt="2024-06-15T20:34:00.672" v="12372" actId="164"/>
          <ac:spMkLst>
            <pc:docMk/>
            <pc:sldMk cId="385497074" sldId="365"/>
            <ac:spMk id="19" creationId="{E1A2C89A-63A8-B96B-F044-2F55B01C396B}"/>
          </ac:spMkLst>
        </pc:spChg>
        <pc:spChg chg="del">
          <ac:chgData name="Smruti Ranjan Sarangi" userId="e0ea421f-ad6a-4d5d-9997-e211934aa2e5" providerId="ADAL" clId="{B7751699-0CF1-47B3-A984-CCEF37740628}" dt="2024-06-15T20:33:29.595" v="12367" actId="21"/>
          <ac:spMkLst>
            <pc:docMk/>
            <pc:sldMk cId="385497074" sldId="365"/>
            <ac:spMk id="61" creationId="{1B3E003C-84B9-08B4-212D-66B29FA84A05}"/>
          </ac:spMkLst>
        </pc:spChg>
        <pc:spChg chg="del">
          <ac:chgData name="Smruti Ranjan Sarangi" userId="e0ea421f-ad6a-4d5d-9997-e211934aa2e5" providerId="ADAL" clId="{B7751699-0CF1-47B3-A984-CCEF37740628}" dt="2024-06-15T20:33:29.595" v="12367" actId="21"/>
          <ac:spMkLst>
            <pc:docMk/>
            <pc:sldMk cId="385497074" sldId="365"/>
            <ac:spMk id="62" creationId="{0A5D5903-D2CA-68AA-2138-201EC4BA7C34}"/>
          </ac:spMkLst>
        </pc:spChg>
        <pc:spChg chg="del">
          <ac:chgData name="Smruti Ranjan Sarangi" userId="e0ea421f-ad6a-4d5d-9997-e211934aa2e5" providerId="ADAL" clId="{B7751699-0CF1-47B3-A984-CCEF37740628}" dt="2024-06-15T20:33:29.595" v="12367" actId="21"/>
          <ac:spMkLst>
            <pc:docMk/>
            <pc:sldMk cId="385497074" sldId="365"/>
            <ac:spMk id="63" creationId="{C49EA0D9-00BE-FED8-EEE1-E90646BFE0C2}"/>
          </ac:spMkLst>
        </pc:spChg>
        <pc:grpChg chg="add mod">
          <ac:chgData name="Smruti Ranjan Sarangi" userId="e0ea421f-ad6a-4d5d-9997-e211934aa2e5" providerId="ADAL" clId="{B7751699-0CF1-47B3-A984-CCEF37740628}" dt="2024-06-16T19:15:23.016" v="12503" actId="1076"/>
          <ac:grpSpMkLst>
            <pc:docMk/>
            <pc:sldMk cId="385497074" sldId="365"/>
            <ac:grpSpMk id="3" creationId="{1814A473-D94A-1A5A-DE67-2C8C1FCA288B}"/>
          </ac:grpSpMkLst>
        </pc:grpChg>
        <pc:grpChg chg="add mod">
          <ac:chgData name="Smruti Ranjan Sarangi" userId="e0ea421f-ad6a-4d5d-9997-e211934aa2e5" providerId="ADAL" clId="{B7751699-0CF1-47B3-A984-CCEF37740628}" dt="2024-06-15T20:34:00.672" v="12372" actId="164"/>
          <ac:grpSpMkLst>
            <pc:docMk/>
            <pc:sldMk cId="385497074" sldId="365"/>
            <ac:grpSpMk id="9" creationId="{2F23ACBD-84B2-0F8E-005B-E7AA1B1938EA}"/>
          </ac:grpSpMkLst>
        </pc:grpChg>
        <pc:picChg chg="add mod">
          <ac:chgData name="Smruti Ranjan Sarangi" userId="e0ea421f-ad6a-4d5d-9997-e211934aa2e5" providerId="ADAL" clId="{B7751699-0CF1-47B3-A984-CCEF37740628}" dt="2024-06-16T19:12:48.357" v="12443" actId="1076"/>
          <ac:picMkLst>
            <pc:docMk/>
            <pc:sldMk cId="385497074" sldId="365"/>
            <ac:picMk id="10" creationId="{D93F96B8-1DCB-C714-7219-9ABC3AA48390}"/>
          </ac:picMkLst>
        </pc:picChg>
        <pc:picChg chg="add del mod">
          <ac:chgData name="Smruti Ranjan Sarangi" userId="e0ea421f-ad6a-4d5d-9997-e211934aa2e5" providerId="ADAL" clId="{B7751699-0CF1-47B3-A984-CCEF37740628}" dt="2024-06-16T19:13:24.195" v="12445" actId="478"/>
          <ac:picMkLst>
            <pc:docMk/>
            <pc:sldMk cId="385497074" sldId="365"/>
            <ac:picMk id="14" creationId="{9F1A5F27-C68E-E118-4222-ECB92FACFFE0}"/>
          </ac:picMkLst>
        </pc:picChg>
        <pc:picChg chg="add mod">
          <ac:chgData name="Smruti Ranjan Sarangi" userId="e0ea421f-ad6a-4d5d-9997-e211934aa2e5" providerId="ADAL" clId="{B7751699-0CF1-47B3-A984-CCEF37740628}" dt="2024-06-16T19:15:15.855" v="12502" actId="1076"/>
          <ac:picMkLst>
            <pc:docMk/>
            <pc:sldMk cId="385497074" sldId="365"/>
            <ac:picMk id="16" creationId="{034A442B-891E-02A4-B28E-9BE3BD301DCE}"/>
          </ac:picMkLst>
        </pc:picChg>
        <pc:cxnChg chg="mod">
          <ac:chgData name="Smruti Ranjan Sarangi" userId="e0ea421f-ad6a-4d5d-9997-e211934aa2e5" providerId="ADAL" clId="{B7751699-0CF1-47B3-A984-CCEF37740628}" dt="2024-06-15T20:34:00.672" v="12372" actId="164"/>
          <ac:cxnSpMkLst>
            <pc:docMk/>
            <pc:sldMk cId="385497074" sldId="365"/>
            <ac:cxnSpMk id="21" creationId="{F1187564-8FEC-8807-6989-90873100B284}"/>
          </ac:cxnSpMkLst>
        </pc:cxnChg>
        <pc:cxnChg chg="add mod">
          <ac:chgData name="Smruti Ranjan Sarangi" userId="e0ea421f-ad6a-4d5d-9997-e211934aa2e5" providerId="ADAL" clId="{B7751699-0CF1-47B3-A984-CCEF37740628}" dt="2024-06-16T19:15:47.280" v="12508" actId="1076"/>
          <ac:cxnSpMkLst>
            <pc:docMk/>
            <pc:sldMk cId="385497074" sldId="365"/>
            <ac:cxnSpMk id="22" creationId="{3A3D6AB6-BC47-38D8-FA7E-3BE55962CDDA}"/>
          </ac:cxnSpMkLst>
        </pc:cxnChg>
        <pc:cxnChg chg="mod">
          <ac:chgData name="Smruti Ranjan Sarangi" userId="e0ea421f-ad6a-4d5d-9997-e211934aa2e5" providerId="ADAL" clId="{B7751699-0CF1-47B3-A984-CCEF37740628}" dt="2024-06-15T20:34:00.672" v="12372" actId="164"/>
          <ac:cxnSpMkLst>
            <pc:docMk/>
            <pc:sldMk cId="385497074" sldId="365"/>
            <ac:cxnSpMk id="24" creationId="{8E2D649D-8A44-C832-1ABE-FE12DCD4F5DE}"/>
          </ac:cxnSpMkLst>
        </pc:cxnChg>
        <pc:cxnChg chg="mod">
          <ac:chgData name="Smruti Ranjan Sarangi" userId="e0ea421f-ad6a-4d5d-9997-e211934aa2e5" providerId="ADAL" clId="{B7751699-0CF1-47B3-A984-CCEF37740628}" dt="2024-06-15T20:33:51.335" v="12370" actId="164"/>
          <ac:cxnSpMkLst>
            <pc:docMk/>
            <pc:sldMk cId="385497074" sldId="365"/>
            <ac:cxnSpMk id="27" creationId="{39E8A38E-3760-E4AC-43A2-41988BC07FDA}"/>
          </ac:cxnSpMkLst>
        </pc:cxnChg>
        <pc:cxnChg chg="mod">
          <ac:chgData name="Smruti Ranjan Sarangi" userId="e0ea421f-ad6a-4d5d-9997-e211934aa2e5" providerId="ADAL" clId="{B7751699-0CF1-47B3-A984-CCEF37740628}" dt="2024-06-15T20:33:51.335" v="12370" actId="164"/>
          <ac:cxnSpMkLst>
            <pc:docMk/>
            <pc:sldMk cId="385497074" sldId="365"/>
            <ac:cxnSpMk id="29" creationId="{AA8604B5-5D79-DAF9-545A-DA002D3001D9}"/>
          </ac:cxnSpMkLst>
        </pc:cxnChg>
        <pc:cxnChg chg="mod">
          <ac:chgData name="Smruti Ranjan Sarangi" userId="e0ea421f-ad6a-4d5d-9997-e211934aa2e5" providerId="ADAL" clId="{B7751699-0CF1-47B3-A984-CCEF37740628}" dt="2024-06-15T20:33:51.335" v="12370" actId="164"/>
          <ac:cxnSpMkLst>
            <pc:docMk/>
            <pc:sldMk cId="385497074" sldId="365"/>
            <ac:cxnSpMk id="33" creationId="{F82C1EB9-D475-BFD7-618A-5489919A9F74}"/>
          </ac:cxnSpMkLst>
        </pc:cxnChg>
        <pc:cxnChg chg="mod">
          <ac:chgData name="Smruti Ranjan Sarangi" userId="e0ea421f-ad6a-4d5d-9997-e211934aa2e5" providerId="ADAL" clId="{B7751699-0CF1-47B3-A984-CCEF37740628}" dt="2024-06-15T20:33:51.335" v="12370" actId="164"/>
          <ac:cxnSpMkLst>
            <pc:docMk/>
            <pc:sldMk cId="385497074" sldId="365"/>
            <ac:cxnSpMk id="34" creationId="{92353DDF-1A35-283A-AFD7-8E6B1EE37174}"/>
          </ac:cxnSpMkLst>
        </pc:cxnChg>
        <pc:cxnChg chg="mod">
          <ac:chgData name="Smruti Ranjan Sarangi" userId="e0ea421f-ad6a-4d5d-9997-e211934aa2e5" providerId="ADAL" clId="{B7751699-0CF1-47B3-A984-CCEF37740628}" dt="2024-06-15T20:34:00.672" v="12372" actId="164"/>
          <ac:cxnSpMkLst>
            <pc:docMk/>
            <pc:sldMk cId="385497074" sldId="365"/>
            <ac:cxnSpMk id="38" creationId="{18CD817C-C6A2-8E23-0A83-B6804E77CD69}"/>
          </ac:cxnSpMkLst>
        </pc:cxnChg>
        <pc:cxnChg chg="del mod">
          <ac:chgData name="Smruti Ranjan Sarangi" userId="e0ea421f-ad6a-4d5d-9997-e211934aa2e5" providerId="ADAL" clId="{B7751699-0CF1-47B3-A984-CCEF37740628}" dt="2024-06-15T20:33:29.595" v="12367" actId="21"/>
          <ac:cxnSpMkLst>
            <pc:docMk/>
            <pc:sldMk cId="385497074" sldId="365"/>
            <ac:cxnSpMk id="64" creationId="{FFA65296-9215-73A9-F5AF-E008DD870135}"/>
          </ac:cxnSpMkLst>
        </pc:cxnChg>
        <pc:cxnChg chg="del">
          <ac:chgData name="Smruti Ranjan Sarangi" userId="e0ea421f-ad6a-4d5d-9997-e211934aa2e5" providerId="ADAL" clId="{B7751699-0CF1-47B3-A984-CCEF37740628}" dt="2024-06-15T20:33:29.595" v="12367" actId="21"/>
          <ac:cxnSpMkLst>
            <pc:docMk/>
            <pc:sldMk cId="385497074" sldId="365"/>
            <ac:cxnSpMk id="65" creationId="{46271225-15E6-BA2F-CF7A-3489C7BE728D}"/>
          </ac:cxnSpMkLst>
        </pc:cxnChg>
        <pc:cxnChg chg="del">
          <ac:chgData name="Smruti Ranjan Sarangi" userId="e0ea421f-ad6a-4d5d-9997-e211934aa2e5" providerId="ADAL" clId="{B7751699-0CF1-47B3-A984-CCEF37740628}" dt="2024-06-15T20:33:29.595" v="12367" actId="21"/>
          <ac:cxnSpMkLst>
            <pc:docMk/>
            <pc:sldMk cId="385497074" sldId="365"/>
            <ac:cxnSpMk id="66" creationId="{CCFFE10B-4986-355F-ED15-D6479CF72191}"/>
          </ac:cxnSpMkLst>
        </pc:cxnChg>
        <pc:cxnChg chg="del">
          <ac:chgData name="Smruti Ranjan Sarangi" userId="e0ea421f-ad6a-4d5d-9997-e211934aa2e5" providerId="ADAL" clId="{B7751699-0CF1-47B3-A984-CCEF37740628}" dt="2024-06-15T20:33:29.595" v="12367" actId="21"/>
          <ac:cxnSpMkLst>
            <pc:docMk/>
            <pc:sldMk cId="385497074" sldId="365"/>
            <ac:cxnSpMk id="67" creationId="{D0E96D18-2C64-07A8-623E-D99AC3E5BC80}"/>
          </ac:cxnSpMkLst>
        </pc:cxnChg>
      </pc:sldChg>
      <pc:sldChg chg="addSp delSp modSp mod">
        <pc:chgData name="Smruti Ranjan Sarangi" userId="e0ea421f-ad6a-4d5d-9997-e211934aa2e5" providerId="ADAL" clId="{B7751699-0CF1-47B3-A984-CCEF37740628}" dt="2024-06-19T18:39:38.811" v="13264" actId="207"/>
        <pc:sldMkLst>
          <pc:docMk/>
          <pc:sldMk cId="2033939589" sldId="366"/>
        </pc:sldMkLst>
        <pc:spChg chg="add mod or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2" creationId="{4A3E9143-EA5A-7380-7DAE-23E1A06DC540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3" creationId="{16C1A13A-7DBD-CEF0-2BAE-A3A68446F967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6" creationId="{E75282F0-E05A-4FD1-AB62-02E1D0E204E1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7" creationId="{DC499941-3DED-8065-8794-E64505E3A2CD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8" creationId="{5E87F170-5B03-D2A2-EF0C-3DE89326251A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13" creationId="{2E62927D-CE25-B41E-D480-56355CCAD125}"/>
          </ac:spMkLst>
        </pc:spChg>
        <pc:spChg chg="add mod">
          <ac:chgData name="Smruti Ranjan Sarangi" userId="e0ea421f-ad6a-4d5d-9997-e211934aa2e5" providerId="ADAL" clId="{B7751699-0CF1-47B3-A984-CCEF37740628}" dt="2024-06-19T18:37:09.321" v="12982" actId="114"/>
          <ac:spMkLst>
            <pc:docMk/>
            <pc:sldMk cId="2033939589" sldId="366"/>
            <ac:spMk id="13" creationId="{49D2567A-32E2-9AEB-FC4A-DE4D07E6B272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14" creationId="{161003CE-80F0-8588-8E09-118CB24B530A}"/>
          </ac:spMkLst>
        </pc:spChg>
        <pc:spChg chg="add mod">
          <ac:chgData name="Smruti Ranjan Sarangi" userId="e0ea421f-ad6a-4d5d-9997-e211934aa2e5" providerId="ADAL" clId="{B7751699-0CF1-47B3-A984-CCEF37740628}" dt="2024-06-19T18:39:38.811" v="13264" actId="207"/>
          <ac:spMkLst>
            <pc:docMk/>
            <pc:sldMk cId="2033939589" sldId="366"/>
            <ac:spMk id="14" creationId="{6DAA9E9D-2446-EDB7-DB43-50832162DAD2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19" creationId="{7DA33107-6FE5-B653-ADFA-7AD74EEC83D6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21" creationId="{601D0DAB-AA76-5068-BF2D-B30540068C82}"/>
          </ac:spMkLst>
        </pc:spChg>
        <pc:spChg chg="add mod">
          <ac:chgData name="Smruti Ranjan Sarangi" userId="e0ea421f-ad6a-4d5d-9997-e211934aa2e5" providerId="ADAL" clId="{B7751699-0CF1-47B3-A984-CCEF37740628}" dt="2024-06-15T19:55:40.867" v="11478"/>
          <ac:spMkLst>
            <pc:docMk/>
            <pc:sldMk cId="2033939589" sldId="366"/>
            <ac:spMk id="22" creationId="{414A525E-4826-D2A0-F388-4F9F756B1179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30" creationId="{AB02C552-1DD8-E6E3-21F4-87351DFE1202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31" creationId="{B0476C4D-8C7F-4EB4-2E9C-82F2BD5D7E34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32" creationId="{13B64CA6-8E64-D3F1-3052-827C109C1BF0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37" creationId="{AF3EAFDD-80CD-5DA2-41A9-C65851E03223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46" creationId="{7E5A79C2-5C30-C9B8-B392-870A745803C5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48" creationId="{4AD96D16-6422-1F59-BA8B-B8368486A506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50" creationId="{24AC0846-1A86-9176-639F-3FFB2035BD24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51" creationId="{43D4ADE4-3483-B98F-9B55-8E6985ADA808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85" creationId="{C551D5DB-0F05-0AE3-6D36-5D229AE00683}"/>
          </ac:spMkLst>
        </pc:spChg>
        <pc:spChg chg="mod">
          <ac:chgData name="Smruti Ranjan Sarangi" userId="e0ea421f-ad6a-4d5d-9997-e211934aa2e5" providerId="ADAL" clId="{B7751699-0CF1-47B3-A984-CCEF37740628}" dt="2024-06-16T19:26:24.275" v="12890" actId="164"/>
          <ac:spMkLst>
            <pc:docMk/>
            <pc:sldMk cId="2033939589" sldId="366"/>
            <ac:spMk id="89" creationId="{838DC84E-80B0-7335-EB8F-CB9437FDAC1A}"/>
          </ac:spMkLst>
        </pc:spChg>
        <pc:grpChg chg="add mod">
          <ac:chgData name="Smruti Ranjan Sarangi" userId="e0ea421f-ad6a-4d5d-9997-e211934aa2e5" providerId="ADAL" clId="{B7751699-0CF1-47B3-A984-CCEF37740628}" dt="2024-06-16T19:26:43.401" v="12892" actId="1076"/>
          <ac:grpSpMkLst>
            <pc:docMk/>
            <pc:sldMk cId="2033939589" sldId="366"/>
            <ac:grpSpMk id="3" creationId="{CF9A7027-F92C-383A-CB16-EE6D930767BD}"/>
          </ac:grpSpMkLst>
        </pc:grpChg>
        <pc:grpChg chg="del">
          <ac:chgData name="Smruti Ranjan Sarangi" userId="e0ea421f-ad6a-4d5d-9997-e211934aa2e5" providerId="ADAL" clId="{B7751699-0CF1-47B3-A984-CCEF37740628}" dt="2024-06-15T19:54:02.791" v="11470" actId="478"/>
          <ac:grpSpMkLst>
            <pc:docMk/>
            <pc:sldMk cId="2033939589" sldId="366"/>
            <ac:grpSpMk id="88" creationId="{72125B53-6238-F45E-9C1E-7F6ADCA48F35}"/>
          </ac:grpSpMkLst>
        </pc:grp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9" creationId="{473042DF-14C0-3EDF-DC0E-C1928AC69F53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10" creationId="{B30B534C-254D-CC50-38CF-9ED9211AA7C4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11" creationId="{7BAA906E-EED0-01DF-E0C3-CA7984C94DC6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12" creationId="{378A0D2F-D180-34BC-1B67-C39CB6920900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15" creationId="{08F9AF38-F5DB-8B67-EA39-8284A2AB386C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16" creationId="{7800C7B5-428D-1204-3C8A-AC67197A555A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17" creationId="{693A15FD-B66E-20E4-746B-799CC5E45BB0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18" creationId="{107FC447-1781-E96A-435B-42F6FAEA1705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20" creationId="{D2847686-FEF7-4D37-C366-136749D9BCF5}"/>
          </ac:cxnSpMkLst>
        </pc:cxnChg>
        <pc:cxnChg chg="add mod">
          <ac:chgData name="Smruti Ranjan Sarangi" userId="e0ea421f-ad6a-4d5d-9997-e211934aa2e5" providerId="ADAL" clId="{B7751699-0CF1-47B3-A984-CCEF37740628}" dt="2024-06-15T19:55:40.867" v="11478"/>
          <ac:cxnSpMkLst>
            <pc:docMk/>
            <pc:sldMk cId="2033939589" sldId="366"/>
            <ac:cxnSpMk id="23" creationId="{F5E7B335-6B8B-D5BC-9458-DA79C818941B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33" creationId="{A116ABE1-9A43-1854-BAFA-A9CD7056BE33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34" creationId="{D32FC1DD-B305-71A0-DFA5-3D4ADD783110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35" creationId="{882DDA15-8076-CB8F-29CD-DAD9CEB1B50E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36" creationId="{336CEFB8-EE82-2654-5609-77895779A924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39" creationId="{DEE7894F-3460-4354-BC32-5449FC884EFA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41" creationId="{54EFC6CE-8439-3302-3AFC-429C7C51372A}"/>
          </ac:cxnSpMkLst>
        </pc:cxnChg>
        <pc:cxnChg chg="mod">
          <ac:chgData name="Smruti Ranjan Sarangi" userId="e0ea421f-ad6a-4d5d-9997-e211934aa2e5" providerId="ADAL" clId="{B7751699-0CF1-47B3-A984-CCEF37740628}" dt="2024-06-16T19:26:24.275" v="12890" actId="164"/>
          <ac:cxnSpMkLst>
            <pc:docMk/>
            <pc:sldMk cId="2033939589" sldId="366"/>
            <ac:cxnSpMk id="64" creationId="{AFED0EDC-3774-45EA-E0B3-5671167E8127}"/>
          </ac:cxnSpMkLst>
        </pc:cxnChg>
      </pc:sldChg>
      <pc:sldChg chg="addSp modSp add mod">
        <pc:chgData name="Smruti Ranjan Sarangi" userId="e0ea421f-ad6a-4d5d-9997-e211934aa2e5" providerId="ADAL" clId="{B7751699-0CF1-47B3-A984-CCEF37740628}" dt="2024-06-19T18:40:47.326" v="13377" actId="1076"/>
        <pc:sldMkLst>
          <pc:docMk/>
          <pc:sldMk cId="817124326" sldId="367"/>
        </pc:sldMkLst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2" creationId="{4A3E9143-EA5A-7380-7DAE-23E1A06DC540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3" creationId="{2E32AD72-CB01-8586-1654-8C450AD108FF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6" creationId="{E75282F0-E05A-4FD1-AB62-02E1D0E204E1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7" creationId="{DC499941-3DED-8065-8794-E64505E3A2CD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8" creationId="{5E87F170-5B03-D2A2-EF0C-3DE89326251A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13" creationId="{FD9302AE-A534-3D6D-3F44-2A818CE8E29B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14" creationId="{027CB22D-1BF9-4BF2-97B8-D126C44C96F9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19" creationId="{0D29F7F4-9B14-3CCA-B581-F234258748DA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21" creationId="{58E1F704-816F-8062-30D7-3B9D21BFAD80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22" creationId="{7D7B1DF0-3645-38B4-195C-FE4363E0AE90}"/>
          </ac:spMkLst>
        </pc:spChg>
        <pc:spChg chg="add mod or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24" creationId="{0ECFC91D-3C26-4B04-E39D-066619B3D5A6}"/>
          </ac:spMkLst>
        </pc:spChg>
        <pc:spChg chg="add 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25" creationId="{0412F03A-6329-C911-41C4-6C14D50129E4}"/>
          </ac:spMkLst>
        </pc:spChg>
        <pc:spChg chg="add mod">
          <ac:chgData name="Smruti Ranjan Sarangi" userId="e0ea421f-ad6a-4d5d-9997-e211934aa2e5" providerId="ADAL" clId="{B7751699-0CF1-47B3-A984-CCEF37740628}" dt="2024-06-19T18:40:47.326" v="13377" actId="1076"/>
          <ac:spMkLst>
            <pc:docMk/>
            <pc:sldMk cId="817124326" sldId="367"/>
            <ac:spMk id="28" creationId="{B752B5A8-5186-DEF7-86BD-2145CDA1F34D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30" creationId="{AB02C552-1DD8-E6E3-21F4-87351DFE1202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31" creationId="{B0476C4D-8C7F-4EB4-2E9C-82F2BD5D7E34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32" creationId="{13B64CA6-8E64-D3F1-3052-827C109C1BF0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37" creationId="{AF3EAFDD-80CD-5DA2-41A9-C65851E03223}"/>
          </ac:spMkLst>
        </pc:spChg>
        <pc:spChg chg="add mod or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45" creationId="{45727CC9-90A8-FAF1-0573-53648988F09A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46" creationId="{7E5A79C2-5C30-C9B8-B392-870A745803C5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48" creationId="{4AD96D16-6422-1F59-BA8B-B8368486A506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50" creationId="{24AC0846-1A86-9176-639F-3FFB2035BD24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51" creationId="{43D4ADE4-3483-B98F-9B55-8E6985ADA808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85" creationId="{C551D5DB-0F05-0AE3-6D36-5D229AE00683}"/>
          </ac:spMkLst>
        </pc:spChg>
        <pc:spChg chg="mod">
          <ac:chgData name="Smruti Ranjan Sarangi" userId="e0ea421f-ad6a-4d5d-9997-e211934aa2e5" providerId="ADAL" clId="{B7751699-0CF1-47B3-A984-CCEF37740628}" dt="2024-06-16T19:26:35.018" v="12891" actId="164"/>
          <ac:spMkLst>
            <pc:docMk/>
            <pc:sldMk cId="817124326" sldId="367"/>
            <ac:spMk id="89" creationId="{838DC84E-80B0-7335-EB8F-CB9437FDAC1A}"/>
          </ac:spMkLst>
        </pc:spChg>
        <pc:grpChg chg="add mod">
          <ac:chgData name="Smruti Ranjan Sarangi" userId="e0ea421f-ad6a-4d5d-9997-e211934aa2e5" providerId="ADAL" clId="{B7751699-0CF1-47B3-A984-CCEF37740628}" dt="2024-06-16T19:26:52.704" v="12893" actId="1076"/>
          <ac:grpSpMkLst>
            <pc:docMk/>
            <pc:sldMk cId="817124326" sldId="367"/>
            <ac:grpSpMk id="27" creationId="{A56FEC4E-3A3C-A291-A34A-CFF3DEACD177}"/>
          </ac:grpSpMkLst>
        </pc:grp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9" creationId="{473042DF-14C0-3EDF-DC0E-C1928AC69F53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0" creationId="{B30B534C-254D-CC50-38CF-9ED9211AA7C4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1" creationId="{7BAA906E-EED0-01DF-E0C3-CA7984C94DC6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2" creationId="{378A0D2F-D180-34BC-1B67-C39CB6920900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5" creationId="{860B835F-6B3F-4D72-3650-B7586EAEB14A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6" creationId="{589C68BE-1BD6-D29D-16BF-D53DEBECAA8E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7" creationId="{B1D71A2D-1722-6DCF-E40E-488BABBE4753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18" creationId="{57971D74-A404-4586-7F78-79A5658D87B1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20" creationId="{0986C26F-4380-BB6A-626F-EE81FE22621F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23" creationId="{B5E4BFC8-CD01-AA33-59A0-86178C32B427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26" creationId="{C68020DF-1B4A-E238-736D-47EDDED29767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29" creationId="{2F4B96AD-0079-B0C7-345B-45595D247365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33" creationId="{A116ABE1-9A43-1854-BAFA-A9CD7056BE33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34" creationId="{D32FC1DD-B305-71A0-DFA5-3D4ADD783110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35" creationId="{882DDA15-8076-CB8F-29CD-DAD9CEB1B50E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36" creationId="{336CEFB8-EE82-2654-5609-77895779A924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39" creationId="{DEE7894F-3460-4354-BC32-5449FC884EFA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41" creationId="{54EFC6CE-8439-3302-3AFC-429C7C51372A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42" creationId="{4FC2C04A-EA76-E315-2F4A-7E05A7B01DF0}"/>
          </ac:cxnSpMkLst>
        </pc:cxnChg>
        <pc:cxnChg chg="add 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49" creationId="{935C413C-DF74-8E9A-AC0D-50F4C81A90AF}"/>
          </ac:cxnSpMkLst>
        </pc:cxnChg>
        <pc:cxnChg chg="mod">
          <ac:chgData name="Smruti Ranjan Sarangi" userId="e0ea421f-ad6a-4d5d-9997-e211934aa2e5" providerId="ADAL" clId="{B7751699-0CF1-47B3-A984-CCEF37740628}" dt="2024-06-16T19:26:35.018" v="12891" actId="164"/>
          <ac:cxnSpMkLst>
            <pc:docMk/>
            <pc:sldMk cId="817124326" sldId="367"/>
            <ac:cxnSpMk id="64" creationId="{AFED0EDC-3774-45EA-E0B3-5671167E8127}"/>
          </ac:cxnSpMkLst>
        </pc:cxnChg>
      </pc:sldChg>
      <pc:sldChg chg="addSp delSp modSp new mod">
        <pc:chgData name="Smruti Ranjan Sarangi" userId="e0ea421f-ad6a-4d5d-9997-e211934aa2e5" providerId="ADAL" clId="{B7751699-0CF1-47B3-A984-CCEF37740628}" dt="2024-06-16T19:25:52.837" v="12889" actId="1038"/>
        <pc:sldMkLst>
          <pc:docMk/>
          <pc:sldMk cId="3027328769" sldId="368"/>
        </pc:sldMkLst>
        <pc:spChg chg="mod">
          <ac:chgData name="Smruti Ranjan Sarangi" userId="e0ea421f-ad6a-4d5d-9997-e211934aa2e5" providerId="ADAL" clId="{B7751699-0CF1-47B3-A984-CCEF37740628}" dt="2024-06-16T19:20:39.848" v="12703" actId="20577"/>
          <ac:spMkLst>
            <pc:docMk/>
            <pc:sldMk cId="3027328769" sldId="368"/>
            <ac:spMk id="2" creationId="{323717FF-6351-F483-F0A5-CFF282ED3B88}"/>
          </ac:spMkLst>
        </pc:spChg>
        <pc:spChg chg="mod">
          <ac:chgData name="Smruti Ranjan Sarangi" userId="e0ea421f-ad6a-4d5d-9997-e211934aa2e5" providerId="ADAL" clId="{B7751699-0CF1-47B3-A984-CCEF37740628}" dt="2024-06-16T19:24:44.972" v="12880" actId="207"/>
          <ac:spMkLst>
            <pc:docMk/>
            <pc:sldMk cId="3027328769" sldId="368"/>
            <ac:spMk id="3" creationId="{C3F741B7-9D29-0395-69DC-267D7EBE5E5A}"/>
          </ac:spMkLst>
        </pc:spChg>
        <pc:spChg chg="add mod">
          <ac:chgData name="Smruti Ranjan Sarangi" userId="e0ea421f-ad6a-4d5d-9997-e211934aa2e5" providerId="ADAL" clId="{B7751699-0CF1-47B3-A984-CCEF37740628}" dt="2024-06-16T19:17:38.300" v="12554" actId="1076"/>
          <ac:spMkLst>
            <pc:docMk/>
            <pc:sldMk cId="3027328769" sldId="368"/>
            <ac:spMk id="7" creationId="{5D511ECB-111B-AE19-A13C-C5BA4894AAE6}"/>
          </ac:spMkLst>
        </pc:spChg>
        <pc:spChg chg="add mod">
          <ac:chgData name="Smruti Ranjan Sarangi" userId="e0ea421f-ad6a-4d5d-9997-e211934aa2e5" providerId="ADAL" clId="{B7751699-0CF1-47B3-A984-CCEF37740628}" dt="2024-06-16T19:17:46.533" v="12557" actId="1076"/>
          <ac:spMkLst>
            <pc:docMk/>
            <pc:sldMk cId="3027328769" sldId="368"/>
            <ac:spMk id="8" creationId="{FEAD015C-523F-28AD-73B5-C82D28F058B5}"/>
          </ac:spMkLst>
        </pc:spChg>
        <pc:spChg chg="add mod">
          <ac:chgData name="Smruti Ranjan Sarangi" userId="e0ea421f-ad6a-4d5d-9997-e211934aa2e5" providerId="ADAL" clId="{B7751699-0CF1-47B3-A984-CCEF37740628}" dt="2024-06-16T19:23:20.442" v="12774" actId="1076"/>
          <ac:spMkLst>
            <pc:docMk/>
            <pc:sldMk cId="3027328769" sldId="368"/>
            <ac:spMk id="35" creationId="{13DF830C-6368-145A-7C9B-B3A867E95433}"/>
          </ac:spMkLst>
        </pc:spChg>
        <pc:spChg chg="add mod">
          <ac:chgData name="Smruti Ranjan Sarangi" userId="e0ea421f-ad6a-4d5d-9997-e211934aa2e5" providerId="ADAL" clId="{B7751699-0CF1-47B3-A984-CCEF37740628}" dt="2024-06-16T19:23:26.027" v="12776" actId="1076"/>
          <ac:spMkLst>
            <pc:docMk/>
            <pc:sldMk cId="3027328769" sldId="368"/>
            <ac:spMk id="36" creationId="{D6ABEAA8-F055-4BFD-746B-081101C69458}"/>
          </ac:spMkLst>
        </pc:spChg>
        <pc:spChg chg="add mod">
          <ac:chgData name="Smruti Ranjan Sarangi" userId="e0ea421f-ad6a-4d5d-9997-e211934aa2e5" providerId="ADAL" clId="{B7751699-0CF1-47B3-A984-CCEF37740628}" dt="2024-06-16T19:16:49.461" v="12519" actId="1076"/>
          <ac:spMkLst>
            <pc:docMk/>
            <pc:sldMk cId="3027328769" sldId="368"/>
            <ac:spMk id="61" creationId="{1B3E003C-84B9-08B4-212D-66B29FA84A05}"/>
          </ac:spMkLst>
        </pc:spChg>
        <pc:spChg chg="add mod">
          <ac:chgData name="Smruti Ranjan Sarangi" userId="e0ea421f-ad6a-4d5d-9997-e211934aa2e5" providerId="ADAL" clId="{B7751699-0CF1-47B3-A984-CCEF37740628}" dt="2024-06-16T19:17:23.298" v="12550" actId="1076"/>
          <ac:spMkLst>
            <pc:docMk/>
            <pc:sldMk cId="3027328769" sldId="368"/>
            <ac:spMk id="62" creationId="{0A5D5903-D2CA-68AA-2138-201EC4BA7C34}"/>
          </ac:spMkLst>
        </pc:spChg>
        <pc:spChg chg="add mod">
          <ac:chgData name="Smruti Ranjan Sarangi" userId="e0ea421f-ad6a-4d5d-9997-e211934aa2e5" providerId="ADAL" clId="{B7751699-0CF1-47B3-A984-CCEF37740628}" dt="2024-06-16T19:16:49.461" v="12519" actId="1076"/>
          <ac:spMkLst>
            <pc:docMk/>
            <pc:sldMk cId="3027328769" sldId="368"/>
            <ac:spMk id="63" creationId="{C49EA0D9-00BE-FED8-EEE1-E90646BFE0C2}"/>
          </ac:spMkLst>
        </pc:spChg>
        <pc:cxnChg chg="add del mod">
          <ac:chgData name="Smruti Ranjan Sarangi" userId="e0ea421f-ad6a-4d5d-9997-e211934aa2e5" providerId="ADAL" clId="{B7751699-0CF1-47B3-A984-CCEF37740628}" dt="2024-06-16T19:21:38.995" v="12750" actId="478"/>
          <ac:cxnSpMkLst>
            <pc:docMk/>
            <pc:sldMk cId="3027328769" sldId="368"/>
            <ac:cxnSpMk id="9" creationId="{59217C2C-6900-52D9-D7C0-F271ED81C7D5}"/>
          </ac:cxnSpMkLst>
        </pc:cxnChg>
        <pc:cxnChg chg="add del mod">
          <ac:chgData name="Smruti Ranjan Sarangi" userId="e0ea421f-ad6a-4d5d-9997-e211934aa2e5" providerId="ADAL" clId="{B7751699-0CF1-47B3-A984-CCEF37740628}" dt="2024-06-16T19:21:35.900" v="12749" actId="478"/>
          <ac:cxnSpMkLst>
            <pc:docMk/>
            <pc:sldMk cId="3027328769" sldId="368"/>
            <ac:cxnSpMk id="10" creationId="{C8A1D19E-AEF8-16A6-C2C4-09DE7D369EDE}"/>
          </ac:cxnSpMkLst>
        </pc:cxnChg>
        <pc:cxnChg chg="add del mod">
          <ac:chgData name="Smruti Ranjan Sarangi" userId="e0ea421f-ad6a-4d5d-9997-e211934aa2e5" providerId="ADAL" clId="{B7751699-0CF1-47B3-A984-CCEF37740628}" dt="2024-06-16T19:21:58.145" v="12758" actId="478"/>
          <ac:cxnSpMkLst>
            <pc:docMk/>
            <pc:sldMk cId="3027328769" sldId="368"/>
            <ac:cxnSpMk id="11" creationId="{C80F7BED-A024-D887-2EEB-2327CE4AF67C}"/>
          </ac:cxnSpMkLst>
        </pc:cxnChg>
        <pc:cxnChg chg="add del mod">
          <ac:chgData name="Smruti Ranjan Sarangi" userId="e0ea421f-ad6a-4d5d-9997-e211934aa2e5" providerId="ADAL" clId="{B7751699-0CF1-47B3-A984-CCEF37740628}" dt="2024-06-16T19:21:56.054" v="12757" actId="478"/>
          <ac:cxnSpMkLst>
            <pc:docMk/>
            <pc:sldMk cId="3027328769" sldId="368"/>
            <ac:cxnSpMk id="12" creationId="{DF1A0213-5BA6-F721-7C93-BBB34ED42DBB}"/>
          </ac:cxnSpMkLst>
        </pc:cxnChg>
        <pc:cxnChg chg="add mod">
          <ac:chgData name="Smruti Ranjan Sarangi" userId="e0ea421f-ad6a-4d5d-9997-e211934aa2e5" providerId="ADAL" clId="{B7751699-0CF1-47B3-A984-CCEF37740628}" dt="2024-06-16T19:18:31.548" v="12567" actId="14100"/>
          <ac:cxnSpMkLst>
            <pc:docMk/>
            <pc:sldMk cId="3027328769" sldId="368"/>
            <ac:cxnSpMk id="15" creationId="{D28C7666-1DCD-0FA4-B285-E183779258C2}"/>
          </ac:cxnSpMkLst>
        </pc:cxnChg>
        <pc:cxnChg chg="add mod">
          <ac:chgData name="Smruti Ranjan Sarangi" userId="e0ea421f-ad6a-4d5d-9997-e211934aa2e5" providerId="ADAL" clId="{B7751699-0CF1-47B3-A984-CCEF37740628}" dt="2024-06-16T19:18:46.293" v="12570" actId="14100"/>
          <ac:cxnSpMkLst>
            <pc:docMk/>
            <pc:sldMk cId="3027328769" sldId="368"/>
            <ac:cxnSpMk id="18" creationId="{505AEC18-3B38-9A0A-59D6-AEE341E30264}"/>
          </ac:cxnSpMkLst>
        </pc:cxnChg>
        <pc:cxnChg chg="add mod">
          <ac:chgData name="Smruti Ranjan Sarangi" userId="e0ea421f-ad6a-4d5d-9997-e211934aa2e5" providerId="ADAL" clId="{B7751699-0CF1-47B3-A984-CCEF37740628}" dt="2024-06-16T19:21:48.817" v="12754" actId="14100"/>
          <ac:cxnSpMkLst>
            <pc:docMk/>
            <pc:sldMk cId="3027328769" sldId="368"/>
            <ac:cxnSpMk id="20" creationId="{6BF0FA19-EBE4-837A-5DE5-E5E14809564D}"/>
          </ac:cxnSpMkLst>
        </pc:cxnChg>
        <pc:cxnChg chg="add mod">
          <ac:chgData name="Smruti Ranjan Sarangi" userId="e0ea421f-ad6a-4d5d-9997-e211934aa2e5" providerId="ADAL" clId="{B7751699-0CF1-47B3-A984-CCEF37740628}" dt="2024-06-16T19:21:54.343" v="12756" actId="1076"/>
          <ac:cxnSpMkLst>
            <pc:docMk/>
            <pc:sldMk cId="3027328769" sldId="368"/>
            <ac:cxnSpMk id="23" creationId="{7FB982CA-CF66-C071-69C1-DBE7ACEFAC50}"/>
          </ac:cxnSpMkLst>
        </pc:cxnChg>
        <pc:cxnChg chg="add mod">
          <ac:chgData name="Smruti Ranjan Sarangi" userId="e0ea421f-ad6a-4d5d-9997-e211934aa2e5" providerId="ADAL" clId="{B7751699-0CF1-47B3-A984-CCEF37740628}" dt="2024-06-16T19:25:40.338" v="12882" actId="196"/>
          <ac:cxnSpMkLst>
            <pc:docMk/>
            <pc:sldMk cId="3027328769" sldId="368"/>
            <ac:cxnSpMk id="24" creationId="{26AFC6AE-ABEE-8F57-2DDE-FA98D96F809F}"/>
          </ac:cxnSpMkLst>
        </pc:cxnChg>
        <pc:cxnChg chg="add mod">
          <ac:chgData name="Smruti Ranjan Sarangi" userId="e0ea421f-ad6a-4d5d-9997-e211934aa2e5" providerId="ADAL" clId="{B7751699-0CF1-47B3-A984-CCEF37740628}" dt="2024-06-16T19:25:40.338" v="12882" actId="196"/>
          <ac:cxnSpMkLst>
            <pc:docMk/>
            <pc:sldMk cId="3027328769" sldId="368"/>
            <ac:cxnSpMk id="25" creationId="{267D62BF-2CB9-F9E7-7B1E-2E6CA5731AF6}"/>
          </ac:cxnSpMkLst>
        </pc:cxnChg>
        <pc:cxnChg chg="add mod">
          <ac:chgData name="Smruti Ranjan Sarangi" userId="e0ea421f-ad6a-4d5d-9997-e211934aa2e5" providerId="ADAL" clId="{B7751699-0CF1-47B3-A984-CCEF37740628}" dt="2024-06-16T19:25:52.837" v="12889" actId="1038"/>
          <ac:cxnSpMkLst>
            <pc:docMk/>
            <pc:sldMk cId="3027328769" sldId="368"/>
            <ac:cxnSpMk id="33" creationId="{1CB2C920-96A9-B530-8262-E5A85184A72A}"/>
          </ac:cxnSpMkLst>
        </pc:cxnChg>
        <pc:cxnChg chg="add mod">
          <ac:chgData name="Smruti Ranjan Sarangi" userId="e0ea421f-ad6a-4d5d-9997-e211934aa2e5" providerId="ADAL" clId="{B7751699-0CF1-47B3-A984-CCEF37740628}" dt="2024-06-16T19:25:46.871" v="12883" actId="196"/>
          <ac:cxnSpMkLst>
            <pc:docMk/>
            <pc:sldMk cId="3027328769" sldId="368"/>
            <ac:cxnSpMk id="34" creationId="{303018A1-DF3C-099E-6337-9B937F68332E}"/>
          </ac:cxnSpMkLst>
        </pc:cxnChg>
        <pc:cxnChg chg="add mod">
          <ac:chgData name="Smruti Ranjan Sarangi" userId="e0ea421f-ad6a-4d5d-9997-e211934aa2e5" providerId="ADAL" clId="{B7751699-0CF1-47B3-A984-CCEF37740628}" dt="2024-06-16T19:16:49.461" v="12519" actId="1076"/>
          <ac:cxnSpMkLst>
            <pc:docMk/>
            <pc:sldMk cId="3027328769" sldId="368"/>
            <ac:cxnSpMk id="64" creationId="{FFA65296-9215-73A9-F5AF-E008DD870135}"/>
          </ac:cxnSpMkLst>
        </pc:cxnChg>
        <pc:cxnChg chg="add mod">
          <ac:chgData name="Smruti Ranjan Sarangi" userId="e0ea421f-ad6a-4d5d-9997-e211934aa2e5" providerId="ADAL" clId="{B7751699-0CF1-47B3-A984-CCEF37740628}" dt="2024-06-16T19:25:20.376" v="12881" actId="197"/>
          <ac:cxnSpMkLst>
            <pc:docMk/>
            <pc:sldMk cId="3027328769" sldId="368"/>
            <ac:cxnSpMk id="65" creationId="{46271225-15E6-BA2F-CF7A-3489C7BE728D}"/>
          </ac:cxnSpMkLst>
        </pc:cxnChg>
        <pc:cxnChg chg="add mod">
          <ac:chgData name="Smruti Ranjan Sarangi" userId="e0ea421f-ad6a-4d5d-9997-e211934aa2e5" providerId="ADAL" clId="{B7751699-0CF1-47B3-A984-CCEF37740628}" dt="2024-06-16T19:25:20.376" v="12881" actId="197"/>
          <ac:cxnSpMkLst>
            <pc:docMk/>
            <pc:sldMk cId="3027328769" sldId="368"/>
            <ac:cxnSpMk id="66" creationId="{CCFFE10B-4986-355F-ED15-D6479CF72191}"/>
          </ac:cxnSpMkLst>
        </pc:cxnChg>
        <pc:cxnChg chg="add mod">
          <ac:chgData name="Smruti Ranjan Sarangi" userId="e0ea421f-ad6a-4d5d-9997-e211934aa2e5" providerId="ADAL" clId="{B7751699-0CF1-47B3-A984-CCEF37740628}" dt="2024-06-16T19:18:20.186" v="12563" actId="14100"/>
          <ac:cxnSpMkLst>
            <pc:docMk/>
            <pc:sldMk cId="3027328769" sldId="368"/>
            <ac:cxnSpMk id="67" creationId="{D0E96D18-2C64-07A8-623E-D99AC3E5BC80}"/>
          </ac:cxnSpMkLst>
        </pc:cxnChg>
      </pc:sldChg>
      <pc:sldChg chg="new del">
        <pc:chgData name="Smruti Ranjan Sarangi" userId="e0ea421f-ad6a-4d5d-9997-e211934aa2e5" providerId="ADAL" clId="{B7751699-0CF1-47B3-A984-CCEF37740628}" dt="2024-06-18T19:04:00.086" v="12895" actId="47"/>
        <pc:sldMkLst>
          <pc:docMk/>
          <pc:sldMk cId="2657562463" sldId="369"/>
        </pc:sldMkLst>
      </pc:sldChg>
      <pc:sldChg chg="addSp modSp add mod">
        <pc:chgData name="Smruti Ranjan Sarangi" userId="e0ea421f-ad6a-4d5d-9997-e211934aa2e5" providerId="ADAL" clId="{B7751699-0CF1-47B3-A984-CCEF37740628}" dt="2024-06-19T18:40:03.395" v="13326" actId="20577"/>
        <pc:sldMkLst>
          <pc:docMk/>
          <pc:sldMk cId="2719208602" sldId="369"/>
        </pc:sldMkLst>
        <pc:spChg chg="add mod">
          <ac:chgData name="Smruti Ranjan Sarangi" userId="e0ea421f-ad6a-4d5d-9997-e211934aa2e5" providerId="ADAL" clId="{B7751699-0CF1-47B3-A984-CCEF37740628}" dt="2024-06-18T19:05:08.685" v="12907" actId="14100"/>
          <ac:spMkLst>
            <pc:docMk/>
            <pc:sldMk cId="2719208602" sldId="369"/>
            <ac:spMk id="13" creationId="{88841803-AA32-65AE-EFE9-B13633D5D905}"/>
          </ac:spMkLst>
        </pc:spChg>
        <pc:spChg chg="add mod">
          <ac:chgData name="Smruti Ranjan Sarangi" userId="e0ea421f-ad6a-4d5d-9997-e211934aa2e5" providerId="ADAL" clId="{B7751699-0CF1-47B3-A984-CCEF37740628}" dt="2024-06-19T18:40:03.395" v="13326" actId="20577"/>
          <ac:spMkLst>
            <pc:docMk/>
            <pc:sldMk cId="2719208602" sldId="369"/>
            <ac:spMk id="14" creationId="{281CE67F-DE11-BDAD-F668-E7D834E3E8D4}"/>
          </ac:spMkLst>
        </pc:spChg>
        <pc:cxnChg chg="add mod">
          <ac:chgData name="Smruti Ranjan Sarangi" userId="e0ea421f-ad6a-4d5d-9997-e211934aa2e5" providerId="ADAL" clId="{B7751699-0CF1-47B3-A984-CCEF37740628}" dt="2024-06-18T19:05:33.934" v="12911" actId="208"/>
          <ac:cxnSpMkLst>
            <pc:docMk/>
            <pc:sldMk cId="2719208602" sldId="369"/>
            <ac:cxnSpMk id="15" creationId="{5D84148D-3CA8-32E6-96CD-A454719A571A}"/>
          </ac:cxnSpMkLst>
        </pc:cxnChg>
      </pc:sldChg>
      <pc:sldChg chg="addSp modSp add mod">
        <pc:chgData name="Smruti Ranjan Sarangi" userId="e0ea421f-ad6a-4d5d-9997-e211934aa2e5" providerId="ADAL" clId="{B7751699-0CF1-47B3-A984-CCEF37740628}" dt="2024-06-19T18:40:17.464" v="13353" actId="20577"/>
        <pc:sldMkLst>
          <pc:docMk/>
          <pc:sldMk cId="3563821134" sldId="370"/>
        </pc:sldMkLst>
        <pc:spChg chg="mod">
          <ac:chgData name="Smruti Ranjan Sarangi" userId="e0ea421f-ad6a-4d5d-9997-e211934aa2e5" providerId="ADAL" clId="{B7751699-0CF1-47B3-A984-CCEF37740628}" dt="2024-06-18T19:06:58.151" v="12917" actId="14100"/>
          <ac:spMkLst>
            <pc:docMk/>
            <pc:sldMk cId="3563821134" sldId="370"/>
            <ac:spMk id="13" creationId="{88841803-AA32-65AE-EFE9-B13633D5D905}"/>
          </ac:spMkLst>
        </pc:spChg>
        <pc:spChg chg="add mod">
          <ac:chgData name="Smruti Ranjan Sarangi" userId="e0ea421f-ad6a-4d5d-9997-e211934aa2e5" providerId="ADAL" clId="{B7751699-0CF1-47B3-A984-CCEF37740628}" dt="2024-06-19T18:40:17.464" v="13353" actId="20577"/>
          <ac:spMkLst>
            <pc:docMk/>
            <pc:sldMk cId="3563821134" sldId="370"/>
            <ac:spMk id="14" creationId="{EDE54750-3CD5-CB44-B744-A98288813E92}"/>
          </ac:spMkLst>
        </pc:spChg>
        <pc:spChg chg="add mod">
          <ac:chgData name="Smruti Ranjan Sarangi" userId="e0ea421f-ad6a-4d5d-9997-e211934aa2e5" providerId="ADAL" clId="{B7751699-0CF1-47B3-A984-CCEF37740628}" dt="2024-06-18T19:07:49.442" v="12932" actId="1076"/>
          <ac:spMkLst>
            <pc:docMk/>
            <pc:sldMk cId="3563821134" sldId="370"/>
            <ac:spMk id="16" creationId="{1D0D3B78-D102-7568-0BC7-984661C5C1D2}"/>
          </ac:spMkLst>
        </pc:spChg>
        <pc:cxnChg chg="mod">
          <ac:chgData name="Smruti Ranjan Sarangi" userId="e0ea421f-ad6a-4d5d-9997-e211934aa2e5" providerId="ADAL" clId="{B7751699-0CF1-47B3-A984-CCEF37740628}" dt="2024-06-18T19:06:58.151" v="12917" actId="14100"/>
          <ac:cxnSpMkLst>
            <pc:docMk/>
            <pc:sldMk cId="3563821134" sldId="370"/>
            <ac:cxnSpMk id="15" creationId="{5D84148D-3CA8-32E6-96CD-A454719A571A}"/>
          </ac:cxnSpMkLst>
        </pc:cxnChg>
        <pc:cxnChg chg="add mod">
          <ac:chgData name="Smruti Ranjan Sarangi" userId="e0ea421f-ad6a-4d5d-9997-e211934aa2e5" providerId="ADAL" clId="{B7751699-0CF1-47B3-A984-CCEF37740628}" dt="2024-06-18T19:07:49.442" v="12932" actId="1076"/>
          <ac:cxnSpMkLst>
            <pc:docMk/>
            <pc:sldMk cId="3563821134" sldId="370"/>
            <ac:cxnSpMk id="17" creationId="{6A6D032F-B915-B3B1-CE19-0B9A9ABC9780}"/>
          </ac:cxnSpMkLst>
        </pc:cxnChg>
      </pc:sldChg>
    </pc:docChg>
  </pc:docChgLst>
  <pc:docChgLst>
    <pc:chgData name="Smruti Ranjan Sarangi" userId="S::srsarangi@iitd.ac.in::e0ea421f-ad6a-4d5d-9997-e211934aa2e5" providerId="AD" clId="Web-{24A4A815-8E0F-CEE5-C9A8-135B50985FAF}"/>
    <pc:docChg chg="modSld">
      <pc:chgData name="Smruti Ranjan Sarangi" userId="S::srsarangi@iitd.ac.in::e0ea421f-ad6a-4d5d-9997-e211934aa2e5" providerId="AD" clId="Web-{24A4A815-8E0F-CEE5-C9A8-135B50985FAF}" dt="2023-03-31T04:03:32.389" v="1"/>
      <pc:docMkLst>
        <pc:docMk/>
      </pc:docMkLst>
      <pc:sldChg chg="addSp">
        <pc:chgData name="Smruti Ranjan Sarangi" userId="S::srsarangi@iitd.ac.in::e0ea421f-ad6a-4d5d-9997-e211934aa2e5" providerId="AD" clId="Web-{24A4A815-8E0F-CEE5-C9A8-135B50985FAF}" dt="2023-03-31T04:03:32.389" v="1"/>
        <pc:sldMkLst>
          <pc:docMk/>
          <pc:sldMk cId="2788708430" sldId="269"/>
        </pc:sldMkLst>
        <pc:spChg chg="add">
          <ac:chgData name="Smruti Ranjan Sarangi" userId="S::srsarangi@iitd.ac.in::e0ea421f-ad6a-4d5d-9997-e211934aa2e5" providerId="AD" clId="Web-{24A4A815-8E0F-CEE5-C9A8-135B50985FAF}" dt="2023-03-31T04:03:23.013" v="0"/>
          <ac:spMkLst>
            <pc:docMk/>
            <pc:sldMk cId="2788708430" sldId="269"/>
            <ac:spMk id="3" creationId="{F02135FD-C153-5205-875C-39771EA31F1A}"/>
          </ac:spMkLst>
        </pc:spChg>
        <pc:spChg chg="add">
          <ac:chgData name="Smruti Ranjan Sarangi" userId="S::srsarangi@iitd.ac.in::e0ea421f-ad6a-4d5d-9997-e211934aa2e5" providerId="AD" clId="Web-{24A4A815-8E0F-CEE5-C9A8-135B50985FAF}" dt="2023-03-31T04:03:32.389" v="1"/>
          <ac:spMkLst>
            <pc:docMk/>
            <pc:sldMk cId="2788708430" sldId="269"/>
            <ac:spMk id="6" creationId="{D01095D1-DB2B-962F-AA20-CF2BBFCB95D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</a:t>
          </a:r>
          <a:r>
            <a:rPr lang="en-IN" err="1"/>
            <a:t>unaccessed</a:t>
          </a:r>
          <a:endParaRPr lang="en-IN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clear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 err="1"/>
            <a:t>max_seq</a:t>
          </a:r>
          <a:endParaRPr lang="en-IN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 dirty="0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 dirty="0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 dirty="0" err="1"/>
            <a:t>Slub</a:t>
          </a:r>
          <a:r>
            <a:rPr lang="en-IN" dirty="0"/>
            <a:t>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/>
            <a:t>Choose the smallest hole that is just about larger than </a:t>
          </a:r>
          <a:r>
            <a:rPr lang="en-IN" i="1"/>
            <a:t>R. </a:t>
          </a:r>
          <a:endParaRPr lang="en-IN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/>
            <a:t>Start searching from the last allocation that was made and move towards higher addresses (with wraparounds).</a:t>
          </a:r>
          <a:endParaRPr lang="en-IN" dirty="0"/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AC038F0B-E5C6-48E5-9F85-294A05BC054C}">
      <dgm:prSet phldrT="[Text]"/>
      <dgm:spPr/>
      <dgm:t>
        <a:bodyPr/>
        <a:lstStyle/>
        <a:p>
          <a:r>
            <a:rPr lang="en-IN"/>
            <a:t>PI Controller</a:t>
          </a:r>
        </a:p>
      </dgm:t>
    </dgm:pt>
    <dgm:pt modelId="{6F371C3A-307E-49A8-8B26-03688D2AC59B}" type="parTrans" cxnId="{6BA51B45-0B83-4F83-AE01-16B1D8C9C605}">
      <dgm:prSet/>
      <dgm:spPr/>
      <dgm:t>
        <a:bodyPr/>
        <a:lstStyle/>
        <a:p>
          <a:endParaRPr lang="en-IN"/>
        </a:p>
      </dgm:t>
    </dgm:pt>
    <dgm:pt modelId="{1BD0E05B-C720-41CD-9392-DF1D0450FD12}" type="sibTrans" cxnId="{6BA51B45-0B83-4F83-AE01-16B1D8C9C605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/>
            <a:t>Reverse Maps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3"/>
      <dgm:spPr/>
    </dgm:pt>
    <dgm:pt modelId="{1A039807-A5ED-4B60-9381-E63CC097E846}" type="pres">
      <dgm:prSet presAssocID="{96CCB84A-C79C-4F7E-8371-2BCA02893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3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0734CB73-1AD5-4C4C-BE29-1C64BC6D7AE1}" type="pres">
      <dgm:prSet presAssocID="{AC038F0B-E5C6-48E5-9F85-294A05BC054C}" presName="parentLin" presStyleCnt="0"/>
      <dgm:spPr/>
    </dgm:pt>
    <dgm:pt modelId="{ECFB1829-9FAB-49FF-8397-62070C39A3AC}" type="pres">
      <dgm:prSet presAssocID="{AC038F0B-E5C6-48E5-9F85-294A05BC054C}" presName="parentLeftMargin" presStyleLbl="node1" presStyleIdx="0" presStyleCnt="3"/>
      <dgm:spPr/>
    </dgm:pt>
    <dgm:pt modelId="{44D048C1-82E4-401E-9E4F-77ABE9C33C41}" type="pres">
      <dgm:prSet presAssocID="{AC038F0B-E5C6-48E5-9F85-294A05BC05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360203-7730-4A82-BF90-C27D32194EBD}" type="pres">
      <dgm:prSet presAssocID="{AC038F0B-E5C6-48E5-9F85-294A05BC054C}" presName="negativeSpace" presStyleCnt="0"/>
      <dgm:spPr/>
    </dgm:pt>
    <dgm:pt modelId="{20F22C62-FD32-4702-A03E-3FDA34BFD63B}" type="pres">
      <dgm:prSet presAssocID="{AC038F0B-E5C6-48E5-9F85-294A05BC054C}" presName="childText" presStyleLbl="conFgAcc1" presStyleIdx="1" presStyleCnt="3">
        <dgm:presLayoutVars>
          <dgm:bulletEnabled val="1"/>
        </dgm:presLayoutVars>
      </dgm:prSet>
      <dgm:spPr/>
    </dgm:pt>
    <dgm:pt modelId="{08EAB535-8410-4CF6-A3CC-27151297F74B}" type="pres">
      <dgm:prSet presAssocID="{1BD0E05B-C720-41CD-9392-DF1D0450FD1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1" presStyleCnt="3"/>
      <dgm:spPr/>
    </dgm:pt>
    <dgm:pt modelId="{7B49F336-925B-442A-B99D-7B61ED3BC907}" type="pres">
      <dgm:prSet presAssocID="{F6046550-47DC-428D-A9BF-FA8AA596629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2" destOrd="0" parTransId="{4BAB8450-E8B0-4708-A43C-7C200CE4BBC2}" sibTransId="{80AC90E4-4F64-4AED-84DF-34D9EC0BCD0B}"/>
    <dgm:cxn modelId="{E7EBE622-9447-4690-AB69-FF9892EAD3CB}" type="presOf" srcId="{AC038F0B-E5C6-48E5-9F85-294A05BC054C}" destId="{44D048C1-82E4-401E-9E4F-77ABE9C33C41}" srcOrd="1" destOrd="0" presId="urn:microsoft.com/office/officeart/2005/8/layout/list1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6BA51B45-0B83-4F83-AE01-16B1D8C9C605}" srcId="{7C9D3271-E624-47E0-9EFD-FA3A24025C1E}" destId="{AC038F0B-E5C6-48E5-9F85-294A05BC054C}" srcOrd="1" destOrd="0" parTransId="{6F371C3A-307E-49A8-8B26-03688D2AC59B}" sibTransId="{1BD0E05B-C720-41CD-9392-DF1D0450FD1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7F2B5F72-2630-42A8-AAD4-BB51EF5727E2}" type="presOf" srcId="{AC038F0B-E5C6-48E5-9F85-294A05BC054C}" destId="{ECFB1829-9FAB-49FF-8397-62070C39A3AC}" srcOrd="0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5DC7DA20-08F5-4366-8255-55E0045D82D7}" type="presParOf" srcId="{86823287-7D17-42BF-8B61-E5268E92674C}" destId="{0734CB73-1AD5-4C4C-BE29-1C64BC6D7AE1}" srcOrd="4" destOrd="0" presId="urn:microsoft.com/office/officeart/2005/8/layout/list1"/>
    <dgm:cxn modelId="{8BB5809C-E876-4201-AF08-EE31DD3CBBED}" type="presParOf" srcId="{0734CB73-1AD5-4C4C-BE29-1C64BC6D7AE1}" destId="{ECFB1829-9FAB-49FF-8397-62070C39A3AC}" srcOrd="0" destOrd="0" presId="urn:microsoft.com/office/officeart/2005/8/layout/list1"/>
    <dgm:cxn modelId="{368CC972-9B46-4AEF-8971-173E8A676B55}" type="presParOf" srcId="{0734CB73-1AD5-4C4C-BE29-1C64BC6D7AE1}" destId="{44D048C1-82E4-401E-9E4F-77ABE9C33C41}" srcOrd="1" destOrd="0" presId="urn:microsoft.com/office/officeart/2005/8/layout/list1"/>
    <dgm:cxn modelId="{6335C709-EEFA-4F6E-8403-7AC54992C21C}" type="presParOf" srcId="{86823287-7D17-42BF-8B61-E5268E92674C}" destId="{45360203-7730-4A82-BF90-C27D32194EBD}" srcOrd="5" destOrd="0" presId="urn:microsoft.com/office/officeart/2005/8/layout/list1"/>
    <dgm:cxn modelId="{28FE5970-B265-41A4-AE79-613A7608923A}" type="presParOf" srcId="{86823287-7D17-42BF-8B61-E5268E92674C}" destId="{20F22C62-FD32-4702-A03E-3FDA34BFD63B}" srcOrd="6" destOrd="0" presId="urn:microsoft.com/office/officeart/2005/8/layout/list1"/>
    <dgm:cxn modelId="{0063635E-F41E-4159-9AAF-745E078B12FD}" type="presParOf" srcId="{86823287-7D17-42BF-8B61-E5268E92674C}" destId="{08EAB535-8410-4CF6-A3CC-27151297F74B}" srcOrd="7" destOrd="0" presId="urn:microsoft.com/office/officeart/2005/8/layout/list1"/>
    <dgm:cxn modelId="{422651E8-81D7-43EB-87D3-2A8CB720B2FA}" type="presParOf" srcId="{86823287-7D17-42BF-8B61-E5268E92674C}" destId="{D2CD73AC-D788-449F-ABA8-C085BD8639A0}" srcOrd="8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9" destOrd="0" presId="urn:microsoft.com/office/officeart/2005/8/layout/list1"/>
    <dgm:cxn modelId="{3E59F2EA-BC74-44FA-8619-CC6822F1A318}" type="presParOf" srcId="{86823287-7D17-42BF-8B61-E5268E92674C}" destId="{8A16561E-5AA5-4C55-AE07-6BF9A0829C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Use the slow path-fast path approach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064EDDB0-12BA-42CA-943E-3138FC763D86}">
      <dgm:prSet phldrT="[Text]" custT="1"/>
      <dgm:spPr/>
      <dgm:t>
        <a:bodyPr/>
        <a:lstStyle/>
        <a:p>
          <a:r>
            <a:rPr lang="en-IN" sz="2400" i="0">
              <a:solidFill>
                <a:srgbClr val="FF0000"/>
              </a:solidFill>
            </a:rPr>
            <a:t>Read</a:t>
          </a:r>
          <a:r>
            <a:rPr lang="en-IN" sz="2400" i="0">
              <a:solidFill>
                <a:schemeClr val="tx1"/>
              </a:solidFill>
            </a:rPr>
            <a:t>/write files</a:t>
          </a:r>
        </a:p>
      </dgm:t>
    </dgm:pt>
    <dgm:pt modelId="{AFBD85FF-52E8-466A-8930-9D821EBAEF23}" type="parTrans" cxnId="{AAA44294-C30C-4019-84A5-E2A9B53ADEAB}">
      <dgm:prSet/>
      <dgm:spPr/>
      <dgm:t>
        <a:bodyPr/>
        <a:lstStyle/>
        <a:p>
          <a:endParaRPr lang="en-US"/>
        </a:p>
      </dgm:t>
    </dgm:pt>
    <dgm:pt modelId="{C7033812-1A60-4240-860E-D9B0EA9D3E4D}" type="sibTrans" cxnId="{AAA44294-C30C-4019-84A5-E2A9B53ADEAB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BD9607-6E3F-4B70-9C4A-0A35086E9351}" type="presOf" srcId="{064EDDB0-12BA-42CA-943E-3138FC763D86}" destId="{DC85ABA6-F42B-46E5-A330-B3CE1D8ABE4B}" srcOrd="0" destOrd="1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AAA44294-C30C-4019-84A5-E2A9B53ADEAB}" srcId="{52975DCC-50C7-42EB-9C84-3CD58C8E8125}" destId="{064EDDB0-12BA-42CA-943E-3138FC763D86}" srcOrd="1" destOrd="0" parTransId="{AFBD85FF-52E8-466A-8930-9D821EBAEF23}" sibTransId="{C7033812-1A60-4240-860E-D9B0EA9D3E4D}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82532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7657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</a:t>
          </a:r>
          <a:r>
            <a:rPr lang="en-IN" sz="2300" kern="1200" err="1"/>
            <a:t>unaccessed</a:t>
          </a:r>
          <a:endParaRPr lang="en-I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clear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 err="1"/>
            <a:t>max_seq</a:t>
          </a:r>
          <a:endParaRPr lang="en-IN" sz="2300" kern="120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 err="1"/>
            <a:t>Slub</a:t>
          </a:r>
          <a:r>
            <a:rPr lang="en-IN" sz="3000" kern="1200" dirty="0"/>
            <a:t>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smallest hole that is just about larger than </a:t>
          </a:r>
          <a:r>
            <a:rPr lang="en-IN" sz="3300" i="1" kern="1200"/>
            <a:t>R. </a:t>
          </a:r>
          <a:endParaRPr lang="en-IN" sz="3300" kern="120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Start searching from the last allocation that was made and move towards higher addresses (with wraparounds).</a:t>
          </a:r>
          <a:endParaRPr lang="en-IN" sz="3300" kern="1200" dirty="0"/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3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33219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2230"/>
          <a:ext cx="4089025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Bloom Filters</a:t>
          </a:r>
        </a:p>
      </dsp:txBody>
      <dsp:txXfrm>
        <a:off x="322335" y="52492"/>
        <a:ext cx="4028501" cy="559396"/>
      </dsp:txXfrm>
    </dsp:sp>
    <dsp:sp modelId="{20F22C62-FD32-4702-A03E-3FDA34BFD63B}">
      <dsp:nvSpPr>
        <dsp:cNvPr id="0" name=""/>
        <dsp:cNvSpPr/>
      </dsp:nvSpPr>
      <dsp:spPr>
        <a:xfrm>
          <a:off x="0" y="128475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048C1-82E4-401E-9E4F-77ABE9C33C41}">
      <dsp:nvSpPr>
        <dsp:cNvPr id="0" name=""/>
        <dsp:cNvSpPr/>
      </dsp:nvSpPr>
      <dsp:spPr>
        <a:xfrm>
          <a:off x="292073" y="974790"/>
          <a:ext cx="4089025" cy="619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PI Controller</a:t>
          </a:r>
        </a:p>
      </dsp:txBody>
      <dsp:txXfrm>
        <a:off x="322335" y="1005052"/>
        <a:ext cx="4028501" cy="559396"/>
      </dsp:txXfrm>
    </dsp:sp>
    <dsp:sp modelId="{8A16561E-5AA5-4C55-AE07-6BF9A0829C76}">
      <dsp:nvSpPr>
        <dsp:cNvPr id="0" name=""/>
        <dsp:cNvSpPr/>
      </dsp:nvSpPr>
      <dsp:spPr>
        <a:xfrm>
          <a:off x="0" y="223731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927350"/>
          <a:ext cx="4089025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Reverse Maps</a:t>
          </a:r>
        </a:p>
      </dsp:txBody>
      <dsp:txXfrm>
        <a:off x="322335" y="1957612"/>
        <a:ext cx="4028501" cy="5593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Use the slow path-fast path approach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1409"/>
          <a:ext cx="10341429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0157" y="61566"/>
        <a:ext cx="10281115" cy="557446"/>
      </dsp:txXfrm>
    </dsp:sp>
    <dsp:sp modelId="{32D5030D-52F6-43D9-8E82-3E181ABFCCAD}">
      <dsp:nvSpPr>
        <dsp:cNvPr id="0" name=""/>
        <dsp:cNvSpPr/>
      </dsp:nvSpPr>
      <dsp:spPr>
        <a:xfrm>
          <a:off x="0" y="649169"/>
          <a:ext cx="1034142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649169"/>
        <a:ext cx="10341429" cy="546480"/>
      </dsp:txXfrm>
    </dsp:sp>
    <dsp:sp modelId="{F6E7C554-1B5E-4F40-8FE5-8EAD7EE2BA71}">
      <dsp:nvSpPr>
        <dsp:cNvPr id="0" name=""/>
        <dsp:cNvSpPr/>
      </dsp:nvSpPr>
      <dsp:spPr>
        <a:xfrm>
          <a:off x="0" y="1195650"/>
          <a:ext cx="10341429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0157" y="1225807"/>
        <a:ext cx="10281115" cy="557446"/>
      </dsp:txXfrm>
    </dsp:sp>
    <dsp:sp modelId="{BA19D16A-E3BE-48D0-A915-C522C0B8DD14}">
      <dsp:nvSpPr>
        <dsp:cNvPr id="0" name=""/>
        <dsp:cNvSpPr/>
      </dsp:nvSpPr>
      <dsp:spPr>
        <a:xfrm>
          <a:off x="0" y="18134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8134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042990"/>
          <a:ext cx="10341429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0157" y="3073147"/>
        <a:ext cx="10281115" cy="557446"/>
      </dsp:txXfrm>
    </dsp:sp>
    <dsp:sp modelId="{DC85ABA6-F42B-46E5-A330-B3CE1D8ABE4B}">
      <dsp:nvSpPr>
        <dsp:cNvPr id="0" name=""/>
        <dsp:cNvSpPr/>
      </dsp:nvSpPr>
      <dsp:spPr>
        <a:xfrm>
          <a:off x="0" y="3660750"/>
          <a:ext cx="1034142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FF0000"/>
              </a:solidFill>
            </a:rPr>
            <a:t>Read</a:t>
          </a:r>
          <a:r>
            <a:rPr lang="en-IN" sz="2400" i="0" kern="1200">
              <a:solidFill>
                <a:schemeClr val="tx1"/>
              </a:solidFill>
            </a:rPr>
            <a:t>/write files</a:t>
          </a:r>
        </a:p>
      </dsp:txBody>
      <dsp:txXfrm>
        <a:off x="0" y="3660750"/>
        <a:ext cx="10341429" cy="81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756385" y="3670487"/>
            <a:ext cx="947445" cy="23548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9042664" y="1254923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93338" y="1115122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702618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Documentation/x86/x86_64/</a:t>
            </a:r>
            <a:r>
              <a:rPr lang="fr-FR" sz="2000" dirty="0" err="1">
                <a:solidFill>
                  <a:srgbClr val="0070C0"/>
                </a:solidFill>
              </a:rPr>
              <a:t>mm.rst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/arch/x86/include/</a:t>
            </a:r>
            <a:r>
              <a:rPr lang="en-IN" sz="2000" dirty="0" err="1"/>
              <a:t>asm</a:t>
            </a:r>
            <a:r>
              <a:rPr lang="en-IN" sz="2000" dirty="0"/>
              <a:t>/</a:t>
            </a:r>
            <a:r>
              <a:rPr lang="en-IN" sz="2000" dirty="0" err="1"/>
              <a:t>pgtable_types.h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variable </a:t>
            </a:r>
            <a:r>
              <a:rPr lang="en-IN" sz="2000" i="1" dirty="0" err="1"/>
              <a:t>pgprot_t</a:t>
            </a:r>
            <a:r>
              <a:rPr lang="en-IN" sz="2000" i="1" dirty="0"/>
              <a:t> </a:t>
            </a:r>
            <a:r>
              <a:rPr lang="en-IN" sz="2000" dirty="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/include/</a:t>
            </a:r>
            <a:r>
              <a:rPr lang="en-IN" dirty="0" err="1"/>
              <a:t>uapi</a:t>
            </a:r>
            <a:r>
              <a:rPr lang="en-IN" dirty="0"/>
              <a:t>/</a:t>
            </a:r>
            <a:r>
              <a:rPr lang="en-IN" dirty="0" err="1"/>
              <a:t>asm</a:t>
            </a:r>
            <a:r>
              <a:rPr lang="en-IN" dirty="0"/>
              <a:t>-</a:t>
            </a:r>
          </a:p>
          <a:p>
            <a:pPr algn="ctr"/>
            <a:r>
              <a:rPr lang="en-IN" dirty="0"/>
              <a:t>generic/</a:t>
            </a:r>
            <a:r>
              <a:rPr lang="en-IN" dirty="0" err="1"/>
              <a:t>mman-common.h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5" y="-297657"/>
            <a:ext cx="10515600" cy="1325563"/>
          </a:xfrm>
        </p:spPr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46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pud_pgtable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IN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pmd_t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 *)__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va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pud_val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 &amp; 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pud_pfn_mask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pud</a:t>
            </a: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IN" sz="3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3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arch/x86/include/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dirty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45406" y="5577187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address of the kernel</a:t>
            </a:r>
            <a:r>
              <a:rPr lang="en-IN" sz="2000" dirty="0"/>
              <a:t> region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</a:t>
            </a:r>
            <a:r>
              <a:rPr lang="en-IN" sz="2400" dirty="0">
                <a:solidFill>
                  <a:srgbClr val="FF0000"/>
                </a:solidFill>
              </a:rPr>
              <a:t>large</a:t>
            </a:r>
            <a:r>
              <a:rPr lang="en-IN" sz="2400" dirty="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Pointer</a:t>
            </a:r>
            <a:r>
              <a:rPr lang="en-IN" sz="2400" dirty="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Pointer to a </a:t>
            </a:r>
            <a:r>
              <a:rPr lang="en-IN" sz="2400" dirty="0">
                <a:solidFill>
                  <a:srgbClr val="7030A0"/>
                </a:solidFill>
              </a:rPr>
              <a:t>pool</a:t>
            </a:r>
            <a:r>
              <a:rPr lang="en-IN" sz="2400" dirty="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 dirty="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Reference</a:t>
            </a:r>
            <a:r>
              <a:rPr lang="en-IN" sz="2400" dirty="0"/>
              <a:t> count</a:t>
            </a:r>
            <a:endParaRPr lang="en-IN" sz="2000" dirty="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/include/</a:t>
            </a:r>
            <a:r>
              <a:rPr lang="en-IN" sz="2000" dirty="0" err="1">
                <a:solidFill>
                  <a:srgbClr val="0070C0"/>
                </a:solidFill>
              </a:rPr>
              <a:t>linux</a:t>
            </a:r>
            <a:r>
              <a:rPr lang="en-IN" sz="2000" dirty="0">
                <a:solidFill>
                  <a:srgbClr val="0070C0"/>
                </a:solidFill>
              </a:rPr>
              <a:t>/</a:t>
            </a:r>
            <a:r>
              <a:rPr lang="en-IN" sz="2000" dirty="0" err="1">
                <a:solidFill>
                  <a:srgbClr val="0070C0"/>
                </a:solidFill>
              </a:rPr>
              <a:t>mm_types.h</a:t>
            </a:r>
            <a:endParaRPr lang="en-IN" sz="20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folio</a:t>
            </a:r>
            <a:r>
              <a:rPr lang="en-IN" dirty="0"/>
              <a:t> acts like a single page</a:t>
            </a:r>
          </a:p>
          <a:p>
            <a:r>
              <a:rPr lang="en-IN" dirty="0"/>
              <a:t>It has its </a:t>
            </a:r>
            <a:r>
              <a:rPr lang="en-IN" dirty="0">
                <a:solidFill>
                  <a:srgbClr val="FF0000"/>
                </a:solidFill>
              </a:rPr>
              <a:t>permission</a:t>
            </a:r>
            <a:r>
              <a:rPr lang="en-IN" dirty="0"/>
              <a:t> bits and copy-on-write state</a:t>
            </a:r>
          </a:p>
          <a:p>
            <a:r>
              <a:rPr lang="en-IN" dirty="0"/>
              <a:t>Whenever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 dirty="0"/>
              <a:t> needs to be migrated, swapped out, or replicated (because COW)</a:t>
            </a:r>
          </a:p>
          <a:p>
            <a:pPr lvl="1"/>
            <a:r>
              <a:rPr lang="en-IN" dirty="0"/>
              <a:t>If a page is a part of a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 dirty="0"/>
              <a:t>, then the entire </a:t>
            </a:r>
            <a:r>
              <a:rPr lang="en-IN" dirty="0">
                <a:solidFill>
                  <a:srgbClr val="7030A0"/>
                </a:solidFill>
              </a:rPr>
              <a:t>operation</a:t>
            </a:r>
            <a:r>
              <a:rPr lang="en-IN" dirty="0"/>
              <a:t> happens on the folio</a:t>
            </a:r>
          </a:p>
          <a:p>
            <a:r>
              <a:rPr lang="en-IN" dirty="0"/>
              <a:t>Notion of huge pages</a:t>
            </a:r>
          </a:p>
          <a:p>
            <a:pPr lvl="1"/>
            <a:r>
              <a:rPr lang="en-IN" dirty="0"/>
              <a:t>We can have </a:t>
            </a:r>
            <a:r>
              <a:rPr lang="en-IN" dirty="0">
                <a:solidFill>
                  <a:srgbClr val="00B050"/>
                </a:solidFill>
              </a:rPr>
              <a:t>pages</a:t>
            </a:r>
            <a:r>
              <a:rPr lang="en-IN" dirty="0"/>
              <a:t> with size 2 MB and 1 GB</a:t>
            </a:r>
          </a:p>
          <a:p>
            <a:pPr lvl="1"/>
            <a:r>
              <a:rPr lang="en-IN" dirty="0"/>
              <a:t>Some </a:t>
            </a:r>
            <a:r>
              <a:rPr lang="en-IN" dirty="0">
                <a:solidFill>
                  <a:srgbClr val="0070C0"/>
                </a:solidFill>
              </a:rPr>
              <a:t>server</a:t>
            </a:r>
            <a:r>
              <a:rPr lang="en-IN" dirty="0"/>
              <a:t> processors support huge pages. This </a:t>
            </a:r>
            <a:r>
              <a:rPr lang="en-IN" dirty="0">
                <a:solidFill>
                  <a:srgbClr val="FF0000"/>
                </a:solidFill>
              </a:rPr>
              <a:t>requires</a:t>
            </a:r>
            <a:r>
              <a:rPr lang="en-IN" dirty="0"/>
              <a:t> changes to addressing or multiple entries are created in the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 dirty="0"/>
              <a:t> (one for each page). The latter solution is very </a:t>
            </a:r>
            <a:r>
              <a:rPr lang="en-IN" dirty="0">
                <a:solidFill>
                  <a:srgbClr val="FF0000"/>
                </a:solidFill>
              </a:rPr>
              <a:t>expensive</a:t>
            </a:r>
            <a:r>
              <a:rPr lang="en-IN" dirty="0"/>
              <a:t>. Naturally align with folios.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Maintain a small per-CPU array of </a:t>
            </a:r>
            <a:r>
              <a:rPr lang="en-IN" sz="2400" dirty="0">
                <a:solidFill>
                  <a:srgbClr val="0070C0"/>
                </a:solidFill>
              </a:rPr>
              <a:t>PCIDs</a:t>
            </a:r>
          </a:p>
          <a:p>
            <a:r>
              <a:rPr lang="en-IN" sz="2400" dirty="0"/>
              <a:t>Cache the last few mm (</a:t>
            </a:r>
            <a:r>
              <a:rPr lang="en-IN" sz="2400" dirty="0">
                <a:solidFill>
                  <a:srgbClr val="FF0000"/>
                </a:solidFill>
              </a:rPr>
              <a:t>memory maps</a:t>
            </a:r>
            <a:r>
              <a:rPr lang="en-IN" sz="2400" dirty="0"/>
              <a:t>) for tasks that </a:t>
            </a:r>
            <a:r>
              <a:rPr lang="en-IN" sz="2400" dirty="0">
                <a:solidFill>
                  <a:srgbClr val="0070C0"/>
                </a:solidFill>
              </a:rPr>
              <a:t>executed</a:t>
            </a:r>
            <a:r>
              <a:rPr lang="en-IN" sz="2400" dirty="0"/>
              <a:t> on the CPU</a:t>
            </a:r>
          </a:p>
          <a:p>
            <a:r>
              <a:rPr lang="en-IN" sz="2400" dirty="0"/>
              <a:t>The </a:t>
            </a:r>
            <a:r>
              <a:rPr lang="en-IN" sz="2400" dirty="0">
                <a:solidFill>
                  <a:srgbClr val="00B050"/>
                </a:solidFill>
              </a:rPr>
              <a:t>PCID</a:t>
            </a:r>
            <a:r>
              <a:rPr lang="en-IN" sz="2400" dirty="0"/>
              <a:t> bits are set to [1,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 dirty="0"/>
              <a:t>]</a:t>
            </a:r>
          </a:p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 dirty="0"/>
              <a:t>= 6 [</a:t>
            </a:r>
            <a:r>
              <a:rPr lang="en-IN" sz="2400" dirty="0">
                <a:solidFill>
                  <a:srgbClr val="0070C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] (/include/</a:t>
            </a:r>
            <a:r>
              <a:rPr lang="en-IN" sz="2400" dirty="0" err="1"/>
              <a:t>asm</a:t>
            </a:r>
            <a:r>
              <a:rPr lang="en-IN" sz="2400" dirty="0"/>
              <a:t>/</a:t>
            </a:r>
            <a:r>
              <a:rPr lang="en-IN" sz="2400" dirty="0" err="1"/>
              <a:t>tlbflush.h</a:t>
            </a:r>
            <a:r>
              <a:rPr lang="en-IN" sz="2400" dirty="0"/>
              <a:t>)</a:t>
            </a:r>
          </a:p>
          <a:p>
            <a:r>
              <a:rPr lang="en-IN" sz="2400" dirty="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 dirty="0">
                <a:cs typeface="Calibri" panose="020F0502020204030204"/>
              </a:rPr>
              <a:t>Each TLB entry also </a:t>
            </a:r>
            <a:r>
              <a:rPr lang="en-IN" sz="2400" dirty="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 dirty="0">
                <a:cs typeface="Calibri" panose="020F0502020204030204"/>
              </a:rPr>
              <a:t>the associated PCID</a:t>
            </a:r>
          </a:p>
          <a:p>
            <a:pPr lvl="1"/>
            <a:r>
              <a:rPr lang="en-IN" dirty="0">
                <a:cs typeface="Calibri" panose="020F0502020204030204"/>
              </a:rPr>
              <a:t>It is </a:t>
            </a:r>
            <a:r>
              <a:rPr lang="en-IN" dirty="0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 dirty="0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 dirty="0">
                <a:cs typeface="Calibri" panose="020F0502020204030204"/>
              </a:rPr>
              <a:t>The INVPCID </a:t>
            </a:r>
            <a:r>
              <a:rPr lang="en-IN" dirty="0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 dirty="0">
                <a:cs typeface="Calibri" panose="020F0502020204030204"/>
              </a:rPr>
              <a:t> can be used 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 dirty="0">
                <a:cs typeface="Calibri" panose="020F0502020204030204"/>
              </a:rPr>
              <a:t> all the TLB entries that corresponds to a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 dirty="0">
                <a:cs typeface="Calibri" panose="020F0502020204030204"/>
              </a:rPr>
              <a:t> PCID</a:t>
            </a:r>
          </a:p>
          <a:p>
            <a:endParaRPr lang="en-IN" sz="2400" dirty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several CPUs share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 dirty="0"/>
              <a:t>One of them runs a call that </a:t>
            </a:r>
            <a:r>
              <a:rPr lang="en-US" dirty="0">
                <a:solidFill>
                  <a:srgbClr val="0070C0"/>
                </a:solidFill>
              </a:rPr>
              <a:t>invalidates</a:t>
            </a:r>
            <a:r>
              <a:rPr lang="en-US" dirty="0"/>
              <a:t> an entry </a:t>
            </a:r>
          </a:p>
          <a:p>
            <a:pPr lvl="1"/>
            <a:r>
              <a:rPr lang="en-US" dirty="0"/>
              <a:t>This is invalidated for the full </a:t>
            </a:r>
            <a:r>
              <a:rPr lang="en-US" dirty="0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TLBs</a:t>
            </a:r>
            <a:r>
              <a:rPr lang="en-US" dirty="0"/>
              <a:t> need to be flushed</a:t>
            </a:r>
          </a:p>
          <a:p>
            <a:r>
              <a:rPr lang="en-US" dirty="0"/>
              <a:t>Let’s say that one of the CPUs is running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It need not </a:t>
            </a:r>
            <a:r>
              <a:rPr lang="en-US" dirty="0">
                <a:solidFill>
                  <a:srgbClr val="7030A0"/>
                </a:solidFill>
              </a:rPr>
              <a:t>invalidate</a:t>
            </a:r>
            <a:r>
              <a:rPr lang="en-US" dirty="0"/>
              <a:t> the entry immediately </a:t>
            </a:r>
          </a:p>
          <a:p>
            <a:pPr lvl="1"/>
            <a:r>
              <a:rPr lang="en-US" dirty="0"/>
              <a:t>It can set the </a:t>
            </a:r>
            <a:r>
              <a:rPr lang="en-US" dirty="0">
                <a:solidFill>
                  <a:srgbClr val="0070C0"/>
                </a:solidFill>
              </a:rPr>
              <a:t>CPU</a:t>
            </a:r>
            <a:r>
              <a:rPr lang="en-US" dirty="0"/>
              <a:t> to “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 dirty="0"/>
              <a:t> TLB mode”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Note:</a:t>
            </a:r>
            <a:r>
              <a:rPr lang="en-US" dirty="0"/>
              <a:t> The kernel threads don’t have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 dirty="0"/>
              <a:t> page tables. It is a common one that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 dirty="0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Pointer to the </a:t>
            </a:r>
            <a:r>
              <a:rPr lang="en-IN" sz="2000" i="1" dirty="0" err="1"/>
              <a:t>pglist_data</a:t>
            </a:r>
            <a:r>
              <a:rPr lang="en-IN" sz="2000" i="1" dirty="0"/>
              <a:t> structure: </a:t>
            </a:r>
            <a:r>
              <a:rPr lang="en-IN" sz="2000" dirty="0"/>
              <a:t>details of the NUMA node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322358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472658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H1</a:t>
            </a:r>
            <a:endParaRPr lang="en-US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03648" y="403735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H2</a:t>
            </a:r>
            <a:endParaRPr lang="en-US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698048" y="4034960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Bloom Filter</a:t>
            </a: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57503A-15E5-1C2F-06E6-938BA0CE8711}"/>
              </a:ext>
            </a:extLst>
          </p:cNvPr>
          <p:cNvCxnSpPr>
            <a:cxnSpLocks/>
          </p:cNvCxnSpPr>
          <p:nvPr/>
        </p:nvCxnSpPr>
        <p:spPr>
          <a:xfrm>
            <a:off x="10040039" y="2949563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3B4E4-00A5-E032-9968-BADD103CB5D0}"/>
              </a:ext>
            </a:extLst>
          </p:cNvPr>
          <p:cNvCxnSpPr>
            <a:cxnSpLocks/>
          </p:cNvCxnSpPr>
          <p:nvPr/>
        </p:nvCxnSpPr>
        <p:spPr>
          <a:xfrm>
            <a:off x="7501569" y="2949564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3BADD-E4D1-1017-763E-76D1E2074914}"/>
              </a:ext>
            </a:extLst>
          </p:cNvPr>
          <p:cNvCxnSpPr>
            <a:cxnSpLocks/>
          </p:cNvCxnSpPr>
          <p:nvPr/>
        </p:nvCxnSpPr>
        <p:spPr>
          <a:xfrm>
            <a:off x="5498335" y="2949564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C74832-D067-0BA8-F0E8-6C433BD2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94" y="251323"/>
            <a:ext cx="7530950" cy="638456"/>
          </a:xfrm>
        </p:spPr>
        <p:txBody>
          <a:bodyPr>
            <a:normAutofit fontScale="90000"/>
          </a:bodyPr>
          <a:lstStyle/>
          <a:p>
            <a:r>
              <a:rPr lang="en-US"/>
              <a:t>The PI 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528CC-4D37-C2FD-69C9-90F63E38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54DBF-6C19-499A-54F8-A18BF4CA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884D9-17E4-E7B8-9FCD-9878D7DB921F}"/>
              </a:ext>
            </a:extLst>
          </p:cNvPr>
          <p:cNvCxnSpPr/>
          <p:nvPr/>
        </p:nvCxnSpPr>
        <p:spPr>
          <a:xfrm>
            <a:off x="605928" y="2886420"/>
            <a:ext cx="11898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19C657-66B5-18A3-BC18-56067F356B1F}"/>
              </a:ext>
            </a:extLst>
          </p:cNvPr>
          <p:cNvSpPr txBox="1"/>
          <p:nvPr/>
        </p:nvSpPr>
        <p:spPr>
          <a:xfrm>
            <a:off x="958625" y="2424755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C99BE-10C8-6F87-BA2E-989C6DA4BA94}"/>
              </a:ext>
            </a:extLst>
          </p:cNvPr>
          <p:cNvSpPr/>
          <p:nvPr/>
        </p:nvSpPr>
        <p:spPr>
          <a:xfrm>
            <a:off x="1795750" y="2566930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89C2B-C735-AD17-F58F-16AEEF7A5093}"/>
              </a:ext>
            </a:extLst>
          </p:cNvPr>
          <p:cNvCxnSpPr>
            <a:cxnSpLocks/>
          </p:cNvCxnSpPr>
          <p:nvPr/>
        </p:nvCxnSpPr>
        <p:spPr>
          <a:xfrm>
            <a:off x="2522863" y="2886420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6513E-3F0D-58ED-3CB0-E2D237BB6AB6}"/>
              </a:ext>
            </a:extLst>
          </p:cNvPr>
          <p:cNvCxnSpPr/>
          <p:nvPr/>
        </p:nvCxnSpPr>
        <p:spPr>
          <a:xfrm flipV="1">
            <a:off x="3260994" y="2005070"/>
            <a:ext cx="0" cy="881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44AF30-33DC-3E73-6D2E-FFC0E2E3ECA9}"/>
              </a:ext>
            </a:extLst>
          </p:cNvPr>
          <p:cNvCxnSpPr>
            <a:cxnSpLocks/>
          </p:cNvCxnSpPr>
          <p:nvPr/>
        </p:nvCxnSpPr>
        <p:spPr>
          <a:xfrm>
            <a:off x="3260994" y="2005070"/>
            <a:ext cx="10355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/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/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/>
                  <a:t>β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  <a:blipFill>
                <a:blip r:embed="rId3"/>
                <a:stretch>
                  <a:fillRect l="-2350" t="-98936" b="-144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EB07A33-419F-1E56-E158-9A5BC444531D}"/>
              </a:ext>
            </a:extLst>
          </p:cNvPr>
          <p:cNvSpPr/>
          <p:nvPr/>
        </p:nvSpPr>
        <p:spPr>
          <a:xfrm>
            <a:off x="7272051" y="2586011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F1907A-C059-1DF2-E21C-BB1EE726C14B}"/>
              </a:ext>
            </a:extLst>
          </p:cNvPr>
          <p:cNvCxnSpPr>
            <a:cxnSpLocks/>
          </p:cNvCxnSpPr>
          <p:nvPr/>
        </p:nvCxnSpPr>
        <p:spPr>
          <a:xfrm>
            <a:off x="7635607" y="2068216"/>
            <a:ext cx="0" cy="532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4586EB-1DB6-4E9F-5B9D-9FF31231298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960126" y="2068217"/>
            <a:ext cx="16754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371D562-0DC4-DCF9-B1B9-C5DC6D961E3D}"/>
              </a:ext>
            </a:extLst>
          </p:cNvPr>
          <p:cNvSpPr/>
          <p:nvPr/>
        </p:nvSpPr>
        <p:spPr>
          <a:xfrm>
            <a:off x="8758410" y="2666080"/>
            <a:ext cx="1663547" cy="5669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System</a:t>
            </a:r>
            <a:endParaRPr lang="en-US" sz="2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398E38-6D48-01D9-02A3-A63A6F7BFA35}"/>
              </a:ext>
            </a:extLst>
          </p:cNvPr>
          <p:cNvCxnSpPr>
            <a:cxnSpLocks/>
          </p:cNvCxnSpPr>
          <p:nvPr/>
        </p:nvCxnSpPr>
        <p:spPr>
          <a:xfrm flipV="1">
            <a:off x="10836008" y="2964578"/>
            <a:ext cx="0" cy="946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F8341-3244-457F-2F0B-80CD118AB972}"/>
              </a:ext>
            </a:extLst>
          </p:cNvPr>
          <p:cNvCxnSpPr>
            <a:cxnSpLocks/>
          </p:cNvCxnSpPr>
          <p:nvPr/>
        </p:nvCxnSpPr>
        <p:spPr>
          <a:xfrm flipV="1">
            <a:off x="2159306" y="3910982"/>
            <a:ext cx="8676702" cy="748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960459-7A35-D9EF-87D2-24824D2EA32A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2159305" y="3294037"/>
            <a:ext cx="2" cy="69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CE2EA68-4CD0-72E7-9018-09325E28AC88}"/>
              </a:ext>
            </a:extLst>
          </p:cNvPr>
          <p:cNvSpPr txBox="1"/>
          <p:nvPr/>
        </p:nvSpPr>
        <p:spPr>
          <a:xfrm>
            <a:off x="3404212" y="3557258"/>
            <a:ext cx="89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pv</a:t>
            </a:r>
            <a:r>
              <a:rPr lang="en-US" sz="2400" dirty="0"/>
              <a:t>(t)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86480C-8E50-6E35-6E22-4E32E55AB057}"/>
                  </a:ext>
                </a:extLst>
              </p:cNvPr>
              <p:cNvSpPr txBox="1"/>
              <p:nvPr/>
            </p:nvSpPr>
            <p:spPr>
              <a:xfrm>
                <a:off x="2490503" y="2402729"/>
                <a:ext cx="843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86480C-8E50-6E35-6E22-4E32E55A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03" y="2402729"/>
                <a:ext cx="843821" cy="461665"/>
              </a:xfrm>
              <a:prstGeom prst="rect">
                <a:avLst/>
              </a:prstGeom>
              <a:blipFill>
                <a:blip r:embed="rId4"/>
                <a:stretch>
                  <a:fillRect r="-1449"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C6AB9679-2F0B-8231-2BBD-9C7F4D13A0D9}"/>
              </a:ext>
            </a:extLst>
          </p:cNvPr>
          <p:cNvSpPr/>
          <p:nvPr/>
        </p:nvSpPr>
        <p:spPr>
          <a:xfrm>
            <a:off x="3621336" y="1464846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3561EE-B5B6-4096-7361-659057778ABA}"/>
              </a:ext>
            </a:extLst>
          </p:cNvPr>
          <p:cNvSpPr/>
          <p:nvPr/>
        </p:nvSpPr>
        <p:spPr>
          <a:xfrm>
            <a:off x="3630325" y="2399778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</a:t>
            </a:r>
          </a:p>
        </p:txBody>
      </p: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F3357A94-3C09-3EEA-F568-591615AB9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37377"/>
              </p:ext>
            </p:extLst>
          </p:nvPr>
        </p:nvGraphicFramePr>
        <p:xfrm>
          <a:off x="838200" y="4123269"/>
          <a:ext cx="9997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17">
                  <a:extLst>
                    <a:ext uri="{9D8B030D-6E8A-4147-A177-3AD203B41FA5}">
                      <a16:colId xmlns:a16="http://schemas.microsoft.com/office/drawing/2014/main" val="147747680"/>
                    </a:ext>
                  </a:extLst>
                </a:gridCol>
                <a:gridCol w="2520234">
                  <a:extLst>
                    <a:ext uri="{9D8B030D-6E8A-4147-A177-3AD203B41FA5}">
                      <a16:colId xmlns:a16="http://schemas.microsoft.com/office/drawing/2014/main" val="2940787918"/>
                    </a:ext>
                  </a:extLst>
                </a:gridCol>
                <a:gridCol w="5873250">
                  <a:extLst>
                    <a:ext uri="{9D8B030D-6E8A-4147-A177-3AD203B41FA5}">
                      <a16:colId xmlns:a16="http://schemas.microsoft.com/office/drawing/2014/main" val="103584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 in this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5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Proportional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Proportional to the error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59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I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Integral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Moving average of the error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9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pv</a:t>
                      </a:r>
                      <a:r>
                        <a:rPr lang="en-US" sz="2400" dirty="0"/>
                        <a:t>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Observed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7202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311B9A2-B778-95BE-F383-C5226363291B}"/>
              </a:ext>
            </a:extLst>
          </p:cNvPr>
          <p:cNvSpPr/>
          <p:nvPr/>
        </p:nvSpPr>
        <p:spPr>
          <a:xfrm>
            <a:off x="82296" y="91442"/>
            <a:ext cx="2994274" cy="79860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Background: PI 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51313A-BA7C-C610-A346-FFA7F987C900}"/>
              </a:ext>
            </a:extLst>
          </p:cNvPr>
          <p:cNvSpPr/>
          <p:nvPr/>
        </p:nvSpPr>
        <p:spPr>
          <a:xfrm>
            <a:off x="9711890" y="5678905"/>
            <a:ext cx="2290811" cy="521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Goal: Set </a:t>
            </a:r>
            <a:r>
              <a:rPr lang="en-IN" sz="2000" dirty="0" err="1"/>
              <a:t>pv</a:t>
            </a:r>
            <a:r>
              <a:rPr lang="en-IN" sz="2000" dirty="0"/>
              <a:t>(t) = SP</a:t>
            </a:r>
          </a:p>
        </p:txBody>
      </p:sp>
    </p:spTree>
    <p:extLst>
      <p:ext uri="{BB962C8B-B14F-4D97-AF65-F5344CB8AC3E}">
        <p14:creationId xmlns:p14="http://schemas.microsoft.com/office/powerpoint/2010/main" val="96573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684815"/>
            <a:ext cx="10885714" cy="1325563"/>
          </a:xfrm>
        </p:spPr>
        <p:txBody>
          <a:bodyPr/>
          <a:lstStyle/>
          <a:p>
            <a:r>
              <a:rPr lang="en-US" dirty="0"/>
              <a:t>The Idea of </a:t>
            </a:r>
            <a:r>
              <a:rPr lang="en-US"/>
              <a:t>Reverse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8885"/>
            <a:ext cx="10515600" cy="32791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While </a:t>
            </a:r>
            <a:r>
              <a:rPr lang="en-US" dirty="0">
                <a:solidFill>
                  <a:srgbClr val="00B050"/>
                </a:solidFill>
              </a:rPr>
              <a:t>freeing</a:t>
            </a:r>
            <a:r>
              <a:rPr lang="en-US" dirty="0"/>
              <a:t> a page (or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 dirty="0"/>
              <a:t>), we need to </a:t>
            </a:r>
            <a:r>
              <a:rPr lang="en-US" dirty="0">
                <a:solidFill>
                  <a:srgbClr val="C00000"/>
                </a:solidFill>
              </a:rPr>
              <a:t>consider</a:t>
            </a:r>
            <a:r>
              <a:rPr lang="en-US" dirty="0"/>
              <a:t> the possibility of it being mapped to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address spaces (across processes)</a:t>
            </a:r>
          </a:p>
          <a:p>
            <a:r>
              <a:rPr lang="en-US" dirty="0"/>
              <a:t>We would thus need to create a reverse map (</a:t>
            </a:r>
            <a:r>
              <a:rPr lang="en-US" i="1" dirty="0" err="1">
                <a:solidFill>
                  <a:srgbClr val="C00000"/>
                </a:solidFill>
              </a:rPr>
              <a:t>rmap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Map a </a:t>
            </a:r>
            <a:r>
              <a:rPr lang="en-US" dirty="0">
                <a:solidFill>
                  <a:srgbClr val="7030A0"/>
                </a:solidFill>
              </a:rPr>
              <a:t>struct page </a:t>
            </a:r>
            <a:r>
              <a:rPr lang="en-US" dirty="0"/>
              <a:t>(or </a:t>
            </a:r>
            <a:r>
              <a:rPr lang="en-US" dirty="0">
                <a:solidFill>
                  <a:srgbClr val="00B050"/>
                </a:solidFill>
              </a:rPr>
              <a:t>folio</a:t>
            </a:r>
            <a:r>
              <a:rPr lang="en-US" dirty="0"/>
              <a:t>) to </a:t>
            </a:r>
            <a:r>
              <a:rPr lang="en-US" dirty="0">
                <a:solidFill>
                  <a:srgbClr val="0070C0"/>
                </a:solidFill>
              </a:rPr>
              <a:t>PTEs</a:t>
            </a:r>
            <a:r>
              <a:rPr lang="en-US" dirty="0"/>
              <a:t> across processes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Swapping</a:t>
            </a:r>
            <a:r>
              <a:rPr lang="en-US" dirty="0"/>
              <a:t> out a page/folio or changing its permission thus requires a </a:t>
            </a:r>
            <a:r>
              <a:rPr lang="en-US" dirty="0" err="1">
                <a:solidFill>
                  <a:srgbClr val="FF0000"/>
                </a:solidFill>
              </a:rPr>
              <a:t>rmap</a:t>
            </a:r>
            <a:r>
              <a:rPr lang="en-US" dirty="0"/>
              <a:t> walk</a:t>
            </a:r>
          </a:p>
          <a:p>
            <a:pPr lvl="1"/>
            <a:r>
              <a:rPr lang="en-US" dirty="0"/>
              <a:t>Each PTE entry (mapped to the page) needs to be </a:t>
            </a:r>
            <a:r>
              <a:rPr lang="en-US" dirty="0">
                <a:solidFill>
                  <a:srgbClr val="00B050"/>
                </a:solidFill>
              </a:rPr>
              <a:t>processed</a:t>
            </a:r>
            <a:r>
              <a:rPr lang="en-US" dirty="0"/>
              <a:t> </a:t>
            </a:r>
          </a:p>
          <a:p>
            <a:r>
              <a:rPr lang="en-US" dirty="0"/>
              <a:t>The idea is to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associate a list of </a:t>
            </a:r>
            <a:r>
              <a:rPr lang="en-US" i="1" dirty="0" err="1"/>
              <a:t>vma</a:t>
            </a:r>
            <a:r>
              <a:rPr lang="en-US" i="1" dirty="0"/>
              <a:t> regions </a:t>
            </a:r>
            <a:r>
              <a:rPr lang="en-US" dirty="0"/>
              <a:t>with each </a:t>
            </a:r>
            <a:r>
              <a:rPr lang="en-US" dirty="0">
                <a:solidFill>
                  <a:srgbClr val="00B050"/>
                </a:solidFill>
              </a:rPr>
              <a:t>PTE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931893"/>
            <a:ext cx="1975104" cy="50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List of PTEs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0"/>
            <a:ext cx="3424814" cy="8900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  <a:r>
              <a:rPr lang="en-IN" sz="2400" dirty="0"/>
              <a:t>: reverse mapping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5" y="189491"/>
            <a:ext cx="10515600" cy="1325563"/>
          </a:xfrm>
        </p:spPr>
        <p:txBody>
          <a:bodyPr/>
          <a:lstStyle/>
          <a:p>
            <a:r>
              <a:rPr lang="en-IN" dirty="0"/>
              <a:t>The idea of the </a:t>
            </a:r>
            <a:r>
              <a:rPr lang="en-IN" dirty="0" err="1"/>
              <a:t>anon_vma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983927"/>
            <a:ext cx="2523389" cy="828897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stub that </a:t>
            </a:r>
            <a:r>
              <a:rPr lang="en-IN" sz="2400" dirty="0">
                <a:solidFill>
                  <a:srgbClr val="00B050"/>
                </a:solidFill>
              </a:rPr>
              <a:t>pages</a:t>
            </a:r>
            <a:r>
              <a:rPr lang="en-IN" sz="2400" dirty="0"/>
              <a:t> point to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5965017" y="3441698"/>
            <a:ext cx="5494671" cy="1452090"/>
          </a:xfrm>
          <a:prstGeom prst="wedgeRoundRectCallout">
            <a:avLst>
              <a:gd name="adj1" fmla="val -6854"/>
              <a:gd name="adj2" fmla="val -7812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Key </a:t>
            </a:r>
            <a:r>
              <a:rPr lang="en-IN" sz="2400" dirty="0">
                <a:solidFill>
                  <a:srgbClr val="00B050"/>
                </a:solidFill>
              </a:rPr>
              <a:t>data structure </a:t>
            </a:r>
            <a:r>
              <a:rPr lang="en-IN" sz="2400" dirty="0">
                <a:solidFill>
                  <a:schemeClr val="tx1"/>
                </a:solidFill>
              </a:rPr>
              <a:t>that links the </a:t>
            </a:r>
            <a:r>
              <a:rPr lang="en-IN" sz="2400" i="1" dirty="0" err="1">
                <a:solidFill>
                  <a:schemeClr val="tx1"/>
                </a:solidFill>
              </a:rPr>
              <a:t>vma</a:t>
            </a:r>
            <a:r>
              <a:rPr lang="en-IN" sz="2400" dirty="0" err="1">
                <a:solidFill>
                  <a:schemeClr val="tx1"/>
                </a:solidFill>
              </a:rPr>
              <a:t>s</a:t>
            </a:r>
            <a:r>
              <a:rPr lang="en-IN" sz="2400" dirty="0">
                <a:solidFill>
                  <a:schemeClr val="tx1"/>
                </a:solidFill>
              </a:rPr>
              <a:t> of multiple </a:t>
            </a:r>
            <a:r>
              <a:rPr lang="en-IN" sz="2400" dirty="0">
                <a:solidFill>
                  <a:srgbClr val="0070C0"/>
                </a:solidFill>
              </a:rPr>
              <a:t>processes</a:t>
            </a:r>
            <a:r>
              <a:rPr lang="en-IN" sz="2400" dirty="0">
                <a:solidFill>
                  <a:schemeClr val="tx1"/>
                </a:solidFill>
              </a:rPr>
              <a:t> that all </a:t>
            </a:r>
            <a:r>
              <a:rPr lang="en-IN" sz="2400" dirty="0">
                <a:solidFill>
                  <a:srgbClr val="7030A0"/>
                </a:solidFill>
              </a:rPr>
              <a:t>point</a:t>
            </a:r>
            <a:r>
              <a:rPr lang="en-IN" sz="2400" dirty="0">
                <a:solidFill>
                  <a:schemeClr val="tx1"/>
                </a:solidFill>
              </a:rPr>
              <a:t> to the same set of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physical pages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DF0223-441F-95F6-9648-F20FF309A5E2}"/>
              </a:ext>
            </a:extLst>
          </p:cNvPr>
          <p:cNvSpPr/>
          <p:nvPr/>
        </p:nvSpPr>
        <p:spPr>
          <a:xfrm>
            <a:off x="3289465" y="5018314"/>
            <a:ext cx="8170223" cy="13110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vmas</a:t>
            </a:r>
            <a:r>
              <a:rPr lang="en-IN" sz="2400" dirty="0"/>
              <a:t> are often split and merged. Processes are also forked. Thus, the </a:t>
            </a:r>
            <a:r>
              <a:rPr lang="en-IN" sz="2400" dirty="0" err="1"/>
              <a:t>vmas</a:t>
            </a:r>
            <a:r>
              <a:rPr lang="en-IN" sz="2400" dirty="0"/>
              <a:t> need to be associated with a stub (</a:t>
            </a:r>
            <a:r>
              <a:rPr lang="en-IN" sz="2400" dirty="0" err="1"/>
              <a:t>anon_vma</a:t>
            </a:r>
            <a:r>
              <a:rPr lang="en-IN" sz="2400" dirty="0"/>
              <a:t>), which all the pages point to.</a:t>
            </a:r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1737-8A3A-4D1D-B9F6-090C458D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Many-to-many mapping between a </a:t>
            </a:r>
            <a:r>
              <a:rPr lang="en-IN" dirty="0" err="1"/>
              <a:t>vma</a:t>
            </a:r>
            <a:r>
              <a:rPr lang="en-IN" dirty="0"/>
              <a:t> and an </a:t>
            </a:r>
            <a:r>
              <a:rPr lang="en-IN" dirty="0" err="1"/>
              <a:t>anon_vma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A44B8-2917-189D-5F6C-1819FBF3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84A5-749A-7B8E-ED83-4F7B8715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70B695-927C-65F6-130E-86AF949A356B}"/>
              </a:ext>
            </a:extLst>
          </p:cNvPr>
          <p:cNvSpPr/>
          <p:nvPr/>
        </p:nvSpPr>
        <p:spPr>
          <a:xfrm>
            <a:off x="2450731" y="2469273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04FFF2-3A82-C419-7256-7A0F713B2939}"/>
              </a:ext>
            </a:extLst>
          </p:cNvPr>
          <p:cNvSpPr/>
          <p:nvPr/>
        </p:nvSpPr>
        <p:spPr>
          <a:xfrm>
            <a:off x="758874" y="1957629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80869E-0C08-2B8D-57EA-D8E4631D3124}"/>
              </a:ext>
            </a:extLst>
          </p:cNvPr>
          <p:cNvSpPr/>
          <p:nvPr/>
        </p:nvSpPr>
        <p:spPr>
          <a:xfrm>
            <a:off x="758873" y="3155472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D2947-8D02-F6CA-B669-9446110F4D9C}"/>
              </a:ext>
            </a:extLst>
          </p:cNvPr>
          <p:cNvSpPr/>
          <p:nvPr/>
        </p:nvSpPr>
        <p:spPr>
          <a:xfrm>
            <a:off x="6314370" y="253875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021F9C-68A3-4254-415A-5BB0556467CE}"/>
              </a:ext>
            </a:extLst>
          </p:cNvPr>
          <p:cNvSpPr/>
          <p:nvPr/>
        </p:nvSpPr>
        <p:spPr>
          <a:xfrm>
            <a:off x="8006225" y="1922358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BB4A9-1E54-405E-DD48-8066B4872FA0}"/>
              </a:ext>
            </a:extLst>
          </p:cNvPr>
          <p:cNvSpPr/>
          <p:nvPr/>
        </p:nvSpPr>
        <p:spPr>
          <a:xfrm>
            <a:off x="8006225" y="3046585"/>
            <a:ext cx="1940704" cy="631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13029-0DDA-3633-1A08-95F791E68FB7}"/>
              </a:ext>
            </a:extLst>
          </p:cNvPr>
          <p:cNvSpPr txBox="1"/>
          <p:nvPr/>
        </p:nvSpPr>
        <p:spPr>
          <a:xfrm>
            <a:off x="2734195" y="3901525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9C265-77A1-CFD8-2DAB-2305AC47B0EA}"/>
              </a:ext>
            </a:extLst>
          </p:cNvPr>
          <p:cNvSpPr txBox="1"/>
          <p:nvPr/>
        </p:nvSpPr>
        <p:spPr>
          <a:xfrm>
            <a:off x="8542456" y="3901524"/>
            <a:ext cx="5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(b)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82AF6-33EA-A55E-6AD0-F5D30381D257}"/>
              </a:ext>
            </a:extLst>
          </p:cNvPr>
          <p:cNvCxnSpPr/>
          <p:nvPr/>
        </p:nvCxnSpPr>
        <p:spPr>
          <a:xfrm>
            <a:off x="5058888" y="1913273"/>
            <a:ext cx="0" cy="22666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12802F-F14B-EF38-F9C4-A02F68B81F96}"/>
              </a:ext>
            </a:extLst>
          </p:cNvPr>
          <p:cNvCxnSpPr>
            <a:cxnSpLocks/>
          </p:cNvCxnSpPr>
          <p:nvPr/>
        </p:nvCxnSpPr>
        <p:spPr>
          <a:xfrm flipV="1">
            <a:off x="1829175" y="2986536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2C6E28-E34C-1C5F-04EF-247D40E8D048}"/>
              </a:ext>
            </a:extLst>
          </p:cNvPr>
          <p:cNvCxnSpPr>
            <a:cxnSpLocks/>
          </p:cNvCxnSpPr>
          <p:nvPr/>
        </p:nvCxnSpPr>
        <p:spPr>
          <a:xfrm>
            <a:off x="1829173" y="238723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F60D03-3947-B478-75D2-0BE2266D64E2}"/>
              </a:ext>
            </a:extLst>
          </p:cNvPr>
          <p:cNvCxnSpPr>
            <a:cxnSpLocks/>
          </p:cNvCxnSpPr>
          <p:nvPr/>
        </p:nvCxnSpPr>
        <p:spPr>
          <a:xfrm>
            <a:off x="7384669" y="2900146"/>
            <a:ext cx="621556" cy="241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7497AA-ED92-AD09-F7A2-0478AD7D0392}"/>
              </a:ext>
            </a:extLst>
          </p:cNvPr>
          <p:cNvCxnSpPr>
            <a:cxnSpLocks/>
          </p:cNvCxnSpPr>
          <p:nvPr/>
        </p:nvCxnSpPr>
        <p:spPr>
          <a:xfrm flipV="1">
            <a:off x="7384669" y="2428368"/>
            <a:ext cx="621556" cy="1989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0B729E-4AE2-F7A9-DADE-E8045C4B44D1}"/>
              </a:ext>
            </a:extLst>
          </p:cNvPr>
          <p:cNvSpPr/>
          <p:nvPr/>
        </p:nvSpPr>
        <p:spPr>
          <a:xfrm>
            <a:off x="332881" y="4481326"/>
            <a:ext cx="4726007" cy="18750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Two </a:t>
            </a:r>
            <a:r>
              <a:rPr lang="en-IN" sz="2400" dirty="0" err="1"/>
              <a:t>vmas</a:t>
            </a:r>
            <a:r>
              <a:rPr lang="en-IN" sz="2400" dirty="0"/>
              <a:t> point to an </a:t>
            </a:r>
            <a:r>
              <a:rPr lang="en-IN" sz="2400" dirty="0" err="1"/>
              <a:t>anon_vma</a:t>
            </a:r>
            <a:r>
              <a:rPr lang="en-IN" sz="2400" dirty="0"/>
              <a:t> when a process is forked. The </a:t>
            </a:r>
            <a:r>
              <a:rPr lang="en-IN" sz="2400" dirty="0" err="1"/>
              <a:t>vma</a:t>
            </a:r>
            <a:r>
              <a:rPr lang="en-IN" sz="2400" dirty="0"/>
              <a:t> of the parent and child process point to the same </a:t>
            </a:r>
            <a:r>
              <a:rPr lang="en-IN" sz="2400" dirty="0" err="1"/>
              <a:t>anon_vma</a:t>
            </a:r>
            <a:r>
              <a:rPr lang="en-IN" sz="2400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13B1C8-B5FF-2E48-BD2E-A2808A9629D1}"/>
              </a:ext>
            </a:extLst>
          </p:cNvPr>
          <p:cNvSpPr/>
          <p:nvPr/>
        </p:nvSpPr>
        <p:spPr>
          <a:xfrm>
            <a:off x="5320145" y="3901524"/>
            <a:ext cx="6721431" cy="24036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 page belonging to the child process is written to. It is in COW mode. A new copy is created, which is associated with a new </a:t>
            </a:r>
            <a:r>
              <a:rPr lang="en-IN" sz="2400" dirty="0" err="1"/>
              <a:t>anon_vma</a:t>
            </a:r>
            <a:r>
              <a:rPr lang="en-IN" sz="2400" dirty="0"/>
              <a:t>. Thus, a single </a:t>
            </a:r>
            <a:r>
              <a:rPr lang="en-IN" sz="2400" dirty="0" err="1"/>
              <a:t>vma</a:t>
            </a:r>
            <a:r>
              <a:rPr lang="en-IN" sz="2400" dirty="0"/>
              <a:t> now maps to two </a:t>
            </a:r>
            <a:r>
              <a:rPr lang="en-IN" sz="2400" dirty="0" err="1"/>
              <a:t>anon_vmas</a:t>
            </a:r>
            <a:r>
              <a:rPr lang="en-IN" sz="2400" dirty="0"/>
              <a:t>: original one (inherited from the parent) and the new one (write to COW page).</a:t>
            </a:r>
          </a:p>
        </p:txBody>
      </p:sp>
    </p:spTree>
    <p:extLst>
      <p:ext uri="{BB962C8B-B14F-4D97-AF65-F5344CB8AC3E}">
        <p14:creationId xmlns:p14="http://schemas.microsoft.com/office/powerpoint/2010/main" val="641485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078E-931C-836B-90AD-E9126EF5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139156"/>
            <a:ext cx="10515600" cy="1325563"/>
          </a:xfrm>
        </p:spPr>
        <p:txBody>
          <a:bodyPr/>
          <a:lstStyle/>
          <a:p>
            <a:r>
              <a:rPr lang="en-IN" dirty="0"/>
              <a:t>Example of the many-to-many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D22B4-4423-4D23-376E-C21095A5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56585-11A6-B98D-8655-46E1CC7D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14A473-D94A-1A5A-DE67-2C8C1FCA288B}"/>
              </a:ext>
            </a:extLst>
          </p:cNvPr>
          <p:cNvGrpSpPr/>
          <p:nvPr/>
        </p:nvGrpSpPr>
        <p:grpSpPr>
          <a:xfrm>
            <a:off x="746581" y="1736938"/>
            <a:ext cx="4555970" cy="2865959"/>
            <a:chOff x="2910753" y="1991049"/>
            <a:chExt cx="3730840" cy="22503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5D7EA8-63A7-1037-9106-1029E397F586}"/>
                </a:ext>
              </a:extLst>
            </p:cNvPr>
            <p:cNvSpPr/>
            <p:nvPr/>
          </p:nvSpPr>
          <p:spPr>
            <a:xfrm>
              <a:off x="4700889" y="3610305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anon_vma</a:t>
              </a:r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0752C0-2FAA-8932-2E80-8927C455F731}"/>
                </a:ext>
              </a:extLst>
            </p:cNvPr>
            <p:cNvSpPr/>
            <p:nvPr/>
          </p:nvSpPr>
          <p:spPr>
            <a:xfrm>
              <a:off x="2910754" y="282571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err="1"/>
                <a:t>vma</a:t>
              </a:r>
              <a:endParaRPr lang="en-IN" sz="2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948473-C935-9E16-1830-5D2DD71D90C2}"/>
                </a:ext>
              </a:extLst>
            </p:cNvPr>
            <p:cNvSpPr/>
            <p:nvPr/>
          </p:nvSpPr>
          <p:spPr>
            <a:xfrm>
              <a:off x="2910755" y="3763332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841FEB-332F-099F-3034-71C44116E7A4}"/>
                </a:ext>
              </a:extLst>
            </p:cNvPr>
            <p:cNvSpPr/>
            <p:nvPr/>
          </p:nvSpPr>
          <p:spPr>
            <a:xfrm>
              <a:off x="4681643" y="2616638"/>
              <a:ext cx="1940704" cy="63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77958-7F09-5E2E-DE92-567E66D91432}"/>
                </a:ext>
              </a:extLst>
            </p:cNvPr>
            <p:cNvSpPr/>
            <p:nvPr/>
          </p:nvSpPr>
          <p:spPr>
            <a:xfrm>
              <a:off x="2910753" y="1991049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E8A38E-3760-E4AC-43A2-41988BC07F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3987221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8604B5-5D79-DAF9-545A-DA002D3001D9}"/>
                </a:ext>
              </a:extLst>
            </p:cNvPr>
            <p:cNvCxnSpPr>
              <a:cxnSpLocks/>
            </p:cNvCxnSpPr>
            <p:nvPr/>
          </p:nvCxnSpPr>
          <p:spPr>
            <a:xfrm>
              <a:off x="3953866" y="3267259"/>
              <a:ext cx="788724" cy="41777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2C1EB9-D475-BFD7-618A-5489919A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932166"/>
              <a:ext cx="70504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353DDF-1A35-283A-AFD7-8E6B1EE37174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42" y="2387329"/>
              <a:ext cx="705047" cy="31539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3ACBD-84B2-0F8E-005B-E7AA1B1938EA}"/>
              </a:ext>
            </a:extLst>
          </p:cNvPr>
          <p:cNvGrpSpPr/>
          <p:nvPr/>
        </p:nvGrpSpPr>
        <p:grpSpPr>
          <a:xfrm>
            <a:off x="6885266" y="2392748"/>
            <a:ext cx="4899836" cy="539418"/>
            <a:chOff x="6885266" y="2392748"/>
            <a:chExt cx="4899836" cy="53941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0E292A-4CAA-8ACB-700C-E3ECADC870DE}"/>
                </a:ext>
              </a:extLst>
            </p:cNvPr>
            <p:cNvSpPr/>
            <p:nvPr/>
          </p:nvSpPr>
          <p:spPr>
            <a:xfrm>
              <a:off x="6885266" y="243856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1E6598-8D93-68C0-1EDB-A77C03E90FB6}"/>
                </a:ext>
              </a:extLst>
            </p:cNvPr>
            <p:cNvSpPr/>
            <p:nvPr/>
          </p:nvSpPr>
          <p:spPr>
            <a:xfrm>
              <a:off x="10237591" y="2412542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1A2C89A-63A8-B96B-F044-2F55B01C396B}"/>
                </a:ext>
              </a:extLst>
            </p:cNvPr>
            <p:cNvSpPr/>
            <p:nvPr/>
          </p:nvSpPr>
          <p:spPr>
            <a:xfrm>
              <a:off x="8561753" y="239274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187564-8FEC-8807-6989-90873100B28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>
              <a:off x="7970355" y="2662457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2D649D-8A44-C832-1ABE-FE12DCD4F5DE}"/>
                </a:ext>
              </a:extLst>
            </p:cNvPr>
            <p:cNvCxnSpPr>
              <a:cxnSpLocks/>
            </p:cNvCxnSpPr>
            <p:nvPr/>
          </p:nvCxnSpPr>
          <p:spPr>
            <a:xfrm>
              <a:off x="9444413" y="2546953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CD817C-C6A2-8E23-0A83-B6804E77C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4413" y="2747117"/>
              <a:ext cx="793178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F96B8-1DCB-C714-7219-9ABC3AA4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7" y="4958961"/>
            <a:ext cx="685261" cy="6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C3720-A9B9-252A-E33E-EC53EB12DBF7}"/>
              </a:ext>
            </a:extLst>
          </p:cNvPr>
          <p:cNvSpPr txBox="1"/>
          <p:nvPr/>
        </p:nvSpPr>
        <p:spPr>
          <a:xfrm>
            <a:off x="1555706" y="4813225"/>
            <a:ext cx="436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Many-to-many mapping between</a:t>
            </a:r>
            <a:br>
              <a:rPr lang="en-IN" sz="2400" dirty="0"/>
            </a:br>
            <a:r>
              <a:rPr lang="en-IN" sz="2400" dirty="0" err="1"/>
              <a:t>vmas</a:t>
            </a:r>
            <a:r>
              <a:rPr lang="en-IN" sz="2400" dirty="0"/>
              <a:t> and </a:t>
            </a:r>
            <a:r>
              <a:rPr lang="en-IN" sz="2400" dirty="0" err="1"/>
              <a:t>anon_vmas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4A442B-891E-02A4-B28E-9BE3BD30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1" y="3322346"/>
            <a:ext cx="335915" cy="335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103F4-69DA-0CD0-EE92-F7558E45C5BC}"/>
              </a:ext>
            </a:extLst>
          </p:cNvPr>
          <p:cNvSpPr txBox="1"/>
          <p:nvPr/>
        </p:nvSpPr>
        <p:spPr>
          <a:xfrm>
            <a:off x="6885266" y="3214656"/>
            <a:ext cx="504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Add an </a:t>
            </a:r>
            <a:r>
              <a:rPr lang="en-IN" sz="2800" dirty="0" err="1"/>
              <a:t>anon_vma_chain</a:t>
            </a:r>
            <a:r>
              <a:rPr lang="en-IN" sz="2800" dirty="0"/>
              <a:t> (</a:t>
            </a:r>
            <a:r>
              <a:rPr lang="en-IN" sz="2800" dirty="0" err="1"/>
              <a:t>avc</a:t>
            </a:r>
            <a:r>
              <a:rPr lang="en-IN" sz="2800" dirty="0"/>
              <a:t>) to </a:t>
            </a:r>
          </a:p>
          <a:p>
            <a:r>
              <a:rPr lang="en-IN" sz="2800" dirty="0"/>
              <a:t>connect both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D6AB6-BC47-38D8-FA7E-3BE55962CDDA}"/>
              </a:ext>
            </a:extLst>
          </p:cNvPr>
          <p:cNvCxnSpPr>
            <a:cxnSpLocks/>
          </p:cNvCxnSpPr>
          <p:nvPr/>
        </p:nvCxnSpPr>
        <p:spPr>
          <a:xfrm>
            <a:off x="6096000" y="2307221"/>
            <a:ext cx="0" cy="31380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7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17FF-6351-F483-F0A5-CFF282E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anon_vma_chain</a:t>
            </a:r>
            <a:r>
              <a:rPr lang="en-IN" dirty="0"/>
              <a:t> (</a:t>
            </a:r>
            <a:r>
              <a:rPr lang="en-IN" dirty="0" err="1"/>
              <a:t>avc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741B7-9D29-0395-69DC-267D7EBE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5913" cy="4351338"/>
          </a:xfrm>
        </p:spPr>
        <p:txBody>
          <a:bodyPr>
            <a:normAutofit/>
          </a:bodyPr>
          <a:lstStyle/>
          <a:p>
            <a:r>
              <a:rPr lang="en-IN" sz="2400" dirty="0"/>
              <a:t>Every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r>
              <a:rPr lang="en-IN" sz="2400" dirty="0"/>
              <a:t> will have a </a:t>
            </a:r>
            <a:r>
              <a:rPr lang="en-IN" sz="2400" dirty="0">
                <a:solidFill>
                  <a:srgbClr val="00B050"/>
                </a:solidFill>
              </a:rPr>
              <a:t>default</a:t>
            </a:r>
            <a:r>
              <a:rPr lang="en-IN" sz="2400" dirty="0"/>
              <a:t> </a:t>
            </a:r>
            <a:r>
              <a:rPr lang="en-IN" sz="2400" dirty="0" err="1"/>
              <a:t>anon_vma</a:t>
            </a:r>
            <a:r>
              <a:rPr lang="en-IN" sz="2400" dirty="0"/>
              <a:t> associated with it</a:t>
            </a:r>
          </a:p>
          <a:p>
            <a:r>
              <a:rPr lang="en-IN" sz="2400" dirty="0"/>
              <a:t>They will also be connected via an </a:t>
            </a:r>
            <a:r>
              <a:rPr lang="en-IN" sz="2400" dirty="0" err="1">
                <a:solidFill>
                  <a:srgbClr val="C00000"/>
                </a:solidFill>
              </a:rPr>
              <a:t>avc</a:t>
            </a:r>
            <a:endParaRPr lang="en-IN" sz="2400" dirty="0">
              <a:solidFill>
                <a:srgbClr val="C00000"/>
              </a:solidFill>
            </a:endParaRPr>
          </a:p>
          <a:p>
            <a:r>
              <a:rPr lang="en-IN" sz="2400" dirty="0"/>
              <a:t>The </a:t>
            </a:r>
            <a:r>
              <a:rPr lang="en-IN" sz="2400" dirty="0" err="1">
                <a:solidFill>
                  <a:srgbClr val="C00000"/>
                </a:solidFill>
              </a:rPr>
              <a:t>avcs</a:t>
            </a:r>
            <a:r>
              <a:rPr lang="en-IN" sz="2400" dirty="0"/>
              <a:t> are organized as a list</a:t>
            </a:r>
          </a:p>
          <a:p>
            <a:r>
              <a:rPr lang="en-IN" sz="2400" dirty="0"/>
              <a:t>All of them correspond to the same </a:t>
            </a:r>
            <a:r>
              <a:rPr lang="en-IN" sz="2400" dirty="0" err="1">
                <a:solidFill>
                  <a:srgbClr val="0070C0"/>
                </a:solidFill>
              </a:rPr>
              <a:t>vma</a:t>
            </a:r>
            <a:endParaRPr lang="en-IN" sz="2400" dirty="0">
              <a:solidFill>
                <a:srgbClr val="0070C0"/>
              </a:solidFill>
            </a:endParaRPr>
          </a:p>
          <a:p>
            <a:r>
              <a:rPr lang="en-IN" sz="2400" dirty="0">
                <a:solidFill>
                  <a:srgbClr val="000000"/>
                </a:solidFill>
              </a:rPr>
              <a:t>They however point to </a:t>
            </a:r>
            <a:r>
              <a:rPr lang="en-IN" sz="2400" dirty="0">
                <a:solidFill>
                  <a:srgbClr val="FF0000"/>
                </a:solidFill>
              </a:rPr>
              <a:t>different</a:t>
            </a:r>
            <a:r>
              <a:rPr lang="en-IN" sz="2400" dirty="0">
                <a:solidFill>
                  <a:srgbClr val="000000"/>
                </a:solidFill>
              </a:rPr>
              <a:t> </a:t>
            </a:r>
            <a:r>
              <a:rPr lang="en-IN" sz="2400" dirty="0" err="1">
                <a:solidFill>
                  <a:srgbClr val="7030A0"/>
                </a:solidFill>
              </a:rPr>
              <a:t>anon_vmas</a:t>
            </a:r>
            <a:endParaRPr lang="en-IN" sz="2400" dirty="0">
              <a:solidFill>
                <a:srgbClr val="7030A0"/>
              </a:solidFill>
            </a:endParaRPr>
          </a:p>
          <a:p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6FF5A-92A0-2C2E-003E-146D5DFF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4537-F72F-A63F-AEB0-D8C90002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B3E003C-84B9-08B4-212D-66B29FA84A05}"/>
              </a:ext>
            </a:extLst>
          </p:cNvPr>
          <p:cNvSpPr/>
          <p:nvPr/>
        </p:nvSpPr>
        <p:spPr>
          <a:xfrm>
            <a:off x="7525511" y="1870075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vma</a:t>
            </a:r>
            <a:endParaRPr lang="en-IN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5D5903-D2CA-68AA-2138-201EC4BA7C34}"/>
              </a:ext>
            </a:extLst>
          </p:cNvPr>
          <p:cNvSpPr/>
          <p:nvPr/>
        </p:nvSpPr>
        <p:spPr>
          <a:xfrm>
            <a:off x="8776589" y="928698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EA0D9-00BE-FED8-EEE1-E90646BFE0C2}"/>
              </a:ext>
            </a:extLst>
          </p:cNvPr>
          <p:cNvSpPr/>
          <p:nvPr/>
        </p:nvSpPr>
        <p:spPr>
          <a:xfrm>
            <a:off x="9201998" y="1824256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A65296-9215-73A9-F5AF-E008DD870135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8610600" y="2093965"/>
            <a:ext cx="5913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6271225-15E6-BA2F-CF7A-3489C7BE728D}"/>
              </a:ext>
            </a:extLst>
          </p:cNvPr>
          <p:cNvCxnSpPr>
            <a:cxnSpLocks/>
          </p:cNvCxnSpPr>
          <p:nvPr/>
        </p:nvCxnSpPr>
        <p:spPr>
          <a:xfrm flipV="1">
            <a:off x="9467218" y="1413651"/>
            <a:ext cx="0" cy="398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FFE10B-4986-355F-ED15-D6479CF72191}"/>
              </a:ext>
            </a:extLst>
          </p:cNvPr>
          <p:cNvCxnSpPr>
            <a:cxnSpLocks/>
          </p:cNvCxnSpPr>
          <p:nvPr/>
        </p:nvCxnSpPr>
        <p:spPr>
          <a:xfrm>
            <a:off x="9855207" y="1393305"/>
            <a:ext cx="0" cy="386888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E96D18-2C64-07A8-623E-D99AC3E5BC80}"/>
              </a:ext>
            </a:extLst>
          </p:cNvPr>
          <p:cNvCxnSpPr>
            <a:cxnSpLocks/>
            <a:stCxn id="61" idx="0"/>
            <a:endCxn id="62" idx="1"/>
          </p:cNvCxnSpPr>
          <p:nvPr/>
        </p:nvCxnSpPr>
        <p:spPr>
          <a:xfrm flipV="1">
            <a:off x="8068056" y="1152588"/>
            <a:ext cx="708533" cy="71748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511ECB-111B-AE19-A13C-C5BA4894AAE6}"/>
              </a:ext>
            </a:extLst>
          </p:cNvPr>
          <p:cNvSpPr/>
          <p:nvPr/>
        </p:nvSpPr>
        <p:spPr>
          <a:xfrm>
            <a:off x="9201998" y="2821754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AD015C-523F-28AD-73B5-C82D28F058B5}"/>
              </a:ext>
            </a:extLst>
          </p:cNvPr>
          <p:cNvSpPr/>
          <p:nvPr/>
        </p:nvSpPr>
        <p:spPr>
          <a:xfrm>
            <a:off x="9201998" y="3869398"/>
            <a:ext cx="896200" cy="5394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avc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8C7666-1DCD-0FA4-B285-E183779258C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422322" y="2317854"/>
            <a:ext cx="779676" cy="7736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5AEC18-3B38-9A0A-59D6-AEE341E3026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68055" y="2317853"/>
            <a:ext cx="1133943" cy="1821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F0FA19-EBE4-837A-5DE5-E5E14809564D}"/>
              </a:ext>
            </a:extLst>
          </p:cNvPr>
          <p:cNvCxnSpPr>
            <a:cxnSpLocks/>
            <a:stCxn id="63" idx="2"/>
            <a:endCxn id="7" idx="0"/>
          </p:cNvCxnSpPr>
          <p:nvPr/>
        </p:nvCxnSpPr>
        <p:spPr>
          <a:xfrm>
            <a:off x="9650098" y="2363674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982CA-CF66-C071-69C1-DBE7ACEFAC50}"/>
              </a:ext>
            </a:extLst>
          </p:cNvPr>
          <p:cNvCxnSpPr>
            <a:cxnSpLocks/>
          </p:cNvCxnSpPr>
          <p:nvPr/>
        </p:nvCxnSpPr>
        <p:spPr>
          <a:xfrm>
            <a:off x="9650098" y="3381518"/>
            <a:ext cx="0" cy="4580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FC6AE-ABEE-8F57-2DDE-FA98D96F809F}"/>
              </a:ext>
            </a:extLst>
          </p:cNvPr>
          <p:cNvCxnSpPr>
            <a:cxnSpLocks/>
          </p:cNvCxnSpPr>
          <p:nvPr/>
        </p:nvCxnSpPr>
        <p:spPr>
          <a:xfrm>
            <a:off x="10103499" y="2971487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D62BF-2CB9-F9E7-7B1E-2E6CA5731AF6}"/>
              </a:ext>
            </a:extLst>
          </p:cNvPr>
          <p:cNvCxnSpPr>
            <a:cxnSpLocks/>
          </p:cNvCxnSpPr>
          <p:nvPr/>
        </p:nvCxnSpPr>
        <p:spPr>
          <a:xfrm flipH="1">
            <a:off x="10103499" y="3228480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B2C920-96A9-B530-8262-E5A85184A72A}"/>
              </a:ext>
            </a:extLst>
          </p:cNvPr>
          <p:cNvCxnSpPr>
            <a:cxnSpLocks/>
          </p:cNvCxnSpPr>
          <p:nvPr/>
        </p:nvCxnSpPr>
        <p:spPr>
          <a:xfrm>
            <a:off x="10129710" y="4002661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018A1-DF3C-099E-6337-9B937F68332E}"/>
              </a:ext>
            </a:extLst>
          </p:cNvPr>
          <p:cNvCxnSpPr>
            <a:cxnSpLocks/>
          </p:cNvCxnSpPr>
          <p:nvPr/>
        </p:nvCxnSpPr>
        <p:spPr>
          <a:xfrm flipH="1">
            <a:off x="10058460" y="4259654"/>
            <a:ext cx="441201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DF830C-6368-145A-7C9B-B3A867E95433}"/>
              </a:ext>
            </a:extLst>
          </p:cNvPr>
          <p:cNvSpPr/>
          <p:nvPr/>
        </p:nvSpPr>
        <p:spPr>
          <a:xfrm>
            <a:off x="10580044" y="2867573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ABEAA8-F055-4BFD-746B-081101C69458}"/>
              </a:ext>
            </a:extLst>
          </p:cNvPr>
          <p:cNvSpPr/>
          <p:nvPr/>
        </p:nvSpPr>
        <p:spPr>
          <a:xfrm>
            <a:off x="10580043" y="3907931"/>
            <a:ext cx="1547511" cy="447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anon_vma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7328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9D2567A-32E2-9AEB-FC4A-DE4D07E6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i="1" dirty="0" err="1"/>
              <a:t>rmap</a:t>
            </a:r>
            <a:r>
              <a:rPr lang="en-IN" dirty="0"/>
              <a:t> Structures after a </a:t>
            </a:r>
            <a:r>
              <a:rPr lang="en-IN" i="1" dirty="0"/>
              <a:t>fork</a:t>
            </a:r>
            <a:r>
              <a:rPr lang="en-IN" dirty="0"/>
              <a:t> Operation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A9E9D-2446-EDB7-DB43-50832162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48" y="4438260"/>
            <a:ext cx="10348356" cy="1883664"/>
          </a:xfrm>
        </p:spPr>
        <p:txBody>
          <a:bodyPr>
            <a:normAutofit/>
          </a:bodyPr>
          <a:lstStyle/>
          <a:p>
            <a:r>
              <a:rPr lang="en-IN" sz="2400" dirty="0"/>
              <a:t>The child </a:t>
            </a:r>
            <a:r>
              <a:rPr lang="en-IN" sz="2400" dirty="0">
                <a:solidFill>
                  <a:srgbClr val="FF0000"/>
                </a:solidFill>
              </a:rPr>
              <a:t>replicates</a:t>
            </a:r>
            <a:r>
              <a:rPr lang="en-IN" sz="2400" dirty="0"/>
              <a:t> the </a:t>
            </a:r>
            <a:r>
              <a:rPr lang="en-IN" sz="2400" i="1" dirty="0" err="1"/>
              <a:t>rmap</a:t>
            </a:r>
            <a:r>
              <a:rPr lang="en-IN" sz="2400" i="1" dirty="0"/>
              <a:t> </a:t>
            </a:r>
            <a:r>
              <a:rPr lang="en-IN" sz="2400" dirty="0"/>
              <a:t>structures of the parent.</a:t>
            </a:r>
          </a:p>
          <a:p>
            <a:r>
              <a:rPr lang="en-IN" sz="2400" dirty="0"/>
              <a:t>Additionally, it gets an </a:t>
            </a:r>
            <a:r>
              <a:rPr lang="en-IN" sz="2400" dirty="0">
                <a:solidFill>
                  <a:srgbClr val="7030A0"/>
                </a:solidFill>
              </a:rPr>
              <a:t>exclusive</a:t>
            </a:r>
            <a:r>
              <a:rPr lang="en-IN" sz="2400" dirty="0"/>
              <a:t> </a:t>
            </a:r>
            <a:r>
              <a:rPr lang="en-IN" sz="2400" dirty="0" err="1">
                <a:solidFill>
                  <a:srgbClr val="00B050"/>
                </a:solidFill>
              </a:rPr>
              <a:t>vma</a:t>
            </a:r>
            <a:r>
              <a:rPr lang="en-IN" sz="2400" dirty="0"/>
              <a:t> and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(with a linking </a:t>
            </a:r>
            <a:r>
              <a:rPr lang="en-IN" sz="2400" dirty="0" err="1"/>
              <a:t>avc</a:t>
            </a:r>
            <a:r>
              <a:rPr lang="en-IN" sz="2400" dirty="0"/>
              <a:t>) store pages exclusive to it.</a:t>
            </a:r>
          </a:p>
          <a:p>
            <a:r>
              <a:rPr lang="en-IN" sz="2400" dirty="0"/>
              <a:t>The parent’s </a:t>
            </a:r>
            <a:r>
              <a:rPr lang="en-IN" sz="2400" dirty="0" err="1">
                <a:solidFill>
                  <a:srgbClr val="C00000"/>
                </a:solidFill>
              </a:rPr>
              <a:t>anon_vma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/>
              <a:t>stores all the constituent </a:t>
            </a:r>
            <a:r>
              <a:rPr lang="en-IN" sz="2400" dirty="0" err="1">
                <a:solidFill>
                  <a:srgbClr val="7030A0"/>
                </a:solidFill>
              </a:rPr>
              <a:t>avcs</a:t>
            </a:r>
            <a:r>
              <a:rPr lang="en-IN" sz="2400" dirty="0"/>
              <a:t> in a red-black tree </a:t>
            </a:r>
          </a:p>
          <a:p>
            <a:endParaRPr lang="en-IN" sz="2400" dirty="0">
              <a:solidFill>
                <a:srgbClr val="C00000"/>
              </a:solidFill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393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65632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81CE67F-DE11-BDAD-F668-E7D834E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 page pointing to the parent process</a:t>
            </a:r>
          </a:p>
        </p:txBody>
      </p:sp>
    </p:spTree>
    <p:extLst>
      <p:ext uri="{BB962C8B-B14F-4D97-AF65-F5344CB8AC3E}">
        <p14:creationId xmlns:p14="http://schemas.microsoft.com/office/powerpoint/2010/main" val="271920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A7027-F92C-383A-CB16-EE6D930767BD}"/>
              </a:ext>
            </a:extLst>
          </p:cNvPr>
          <p:cNvGrpSpPr/>
          <p:nvPr/>
        </p:nvGrpSpPr>
        <p:grpSpPr>
          <a:xfrm>
            <a:off x="2435658" y="1391418"/>
            <a:ext cx="7546542" cy="2783605"/>
            <a:chOff x="667512" y="1058909"/>
            <a:chExt cx="7546542" cy="278360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41803-AA32-65AE-EFE9-B13633D5D905}"/>
              </a:ext>
            </a:extLst>
          </p:cNvPr>
          <p:cNvSpPr/>
          <p:nvPr/>
        </p:nvSpPr>
        <p:spPr>
          <a:xfrm>
            <a:off x="4282833" y="4237855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old page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4148D-3CA8-32E6-96CD-A454719A571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3334" y="3462540"/>
            <a:ext cx="10427" cy="775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0D3B78-D102-7568-0BC7-984661C5C1D2}"/>
              </a:ext>
            </a:extLst>
          </p:cNvPr>
          <p:cNvSpPr/>
          <p:nvPr/>
        </p:nvSpPr>
        <p:spPr>
          <a:xfrm>
            <a:off x="8606227" y="4168322"/>
            <a:ext cx="1221855" cy="7886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new page</a:t>
            </a:r>
            <a:endParaRPr lang="en-IN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D032F-B915-B3B1-CE19-0B9A9ABC9780}"/>
              </a:ext>
            </a:extLst>
          </p:cNvPr>
          <p:cNvCxnSpPr>
            <a:cxnSpLocks/>
            <a:stCxn id="16" idx="0"/>
            <a:endCxn id="31" idx="2"/>
          </p:cNvCxnSpPr>
          <p:nvPr/>
        </p:nvCxnSpPr>
        <p:spPr>
          <a:xfrm flipH="1" flipV="1">
            <a:off x="9208445" y="3452138"/>
            <a:ext cx="8710" cy="71618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DE54750-3CD5-CB44-B744-A9828881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1" y="173934"/>
            <a:ext cx="10515600" cy="1325563"/>
          </a:xfrm>
        </p:spPr>
        <p:txBody>
          <a:bodyPr/>
          <a:lstStyle/>
          <a:p>
            <a:r>
              <a:rPr lang="en-IN" dirty="0"/>
              <a:t>After the </a:t>
            </a:r>
            <a:r>
              <a:rPr lang="en-IN" i="1" dirty="0"/>
              <a:t>fork</a:t>
            </a:r>
            <a:r>
              <a:rPr lang="en-IN" dirty="0"/>
              <a:t> operation. </a:t>
            </a:r>
          </a:p>
        </p:txBody>
      </p:sp>
    </p:spTree>
    <p:extLst>
      <p:ext uri="{BB962C8B-B14F-4D97-AF65-F5344CB8AC3E}">
        <p14:creationId xmlns:p14="http://schemas.microsoft.com/office/powerpoint/2010/main" val="356382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CAAC-804D-4741-1526-A2633B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7F8-6A80-ADE3-41A1-96366B58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6FEC4E-3A3C-A291-A34A-CFF3DEACD177}"/>
              </a:ext>
            </a:extLst>
          </p:cNvPr>
          <p:cNvGrpSpPr/>
          <p:nvPr/>
        </p:nvGrpSpPr>
        <p:grpSpPr>
          <a:xfrm>
            <a:off x="1762959" y="999532"/>
            <a:ext cx="9592622" cy="5154167"/>
            <a:chOff x="667512" y="1058909"/>
            <a:chExt cx="9592622" cy="5154167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5727CC9-90A8-FAF1-0573-53648988F09A}"/>
                </a:ext>
              </a:extLst>
            </p:cNvPr>
            <p:cNvSpPr/>
            <p:nvPr/>
          </p:nvSpPr>
          <p:spPr>
            <a:xfrm rot="1457189">
              <a:off x="6649968" y="2002238"/>
              <a:ext cx="3610166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ECFC91D-3C26-4B04-E39D-066619B3D5A6}"/>
                </a:ext>
              </a:extLst>
            </p:cNvPr>
            <p:cNvSpPr/>
            <p:nvPr/>
          </p:nvSpPr>
          <p:spPr>
            <a:xfrm rot="1428099">
              <a:off x="1459844" y="3253031"/>
              <a:ext cx="5313661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A3E9143-EA5A-7380-7DAE-23E1A06DC540}"/>
                </a:ext>
              </a:extLst>
            </p:cNvPr>
            <p:cNvSpPr/>
            <p:nvPr/>
          </p:nvSpPr>
          <p:spPr>
            <a:xfrm>
              <a:off x="2079325" y="1458837"/>
              <a:ext cx="4617175" cy="1752431"/>
            </a:xfrm>
            <a:prstGeom prst="triangle">
              <a:avLst>
                <a:gd name="adj" fmla="val 9996"/>
              </a:avLst>
            </a:prstGeom>
            <a:solidFill>
              <a:srgbClr val="FFE5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282F0-E05A-4FD1-AB62-02E1D0E204E1}"/>
                </a:ext>
              </a:extLst>
            </p:cNvPr>
            <p:cNvSpPr/>
            <p:nvPr/>
          </p:nvSpPr>
          <p:spPr>
            <a:xfrm>
              <a:off x="838200" y="1825625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C499941-3DED-8065-8794-E64505E3A2CD}"/>
                </a:ext>
              </a:extLst>
            </p:cNvPr>
            <p:cNvSpPr/>
            <p:nvPr/>
          </p:nvSpPr>
          <p:spPr>
            <a:xfrm>
              <a:off x="2189031" y="2717669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E87F170-5B03-D2A2-EF0C-3DE89326251A}"/>
                </a:ext>
              </a:extLst>
            </p:cNvPr>
            <p:cNvSpPr/>
            <p:nvPr/>
          </p:nvSpPr>
          <p:spPr>
            <a:xfrm>
              <a:off x="2514687" y="1779806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73042DF-14C0-3EDF-DC0E-C1928AC69F53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1923289" y="2049515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0B534C-254D-CC50-38CF-9ED9211AA7C4}"/>
                </a:ext>
              </a:extLst>
            </p:cNvPr>
            <p:cNvCxnSpPr>
              <a:cxnSpLocks/>
            </p:cNvCxnSpPr>
            <p:nvPr/>
          </p:nvCxnSpPr>
          <p:spPr>
            <a:xfrm>
              <a:off x="2779907" y="2319224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AA906E-EED0-01DF-E0C3-CA7984C94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896" y="2298878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A0D2F-D180-34BC-1B67-C39CB692090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199" y="2273404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B02C552-1DD8-E6E3-21F4-87351DFE1202}"/>
                </a:ext>
              </a:extLst>
            </p:cNvPr>
            <p:cNvSpPr/>
            <p:nvPr/>
          </p:nvSpPr>
          <p:spPr>
            <a:xfrm>
              <a:off x="5315712" y="1779806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476C4D-8C7F-4EB4-2E9C-82F2BD5D7E34}"/>
                </a:ext>
              </a:extLst>
            </p:cNvPr>
            <p:cNvSpPr/>
            <p:nvPr/>
          </p:nvSpPr>
          <p:spPr>
            <a:xfrm>
              <a:off x="6666543" y="2671850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3B64CA6-8E64-D3F1-3052-827C109C1BF0}"/>
                </a:ext>
              </a:extLst>
            </p:cNvPr>
            <p:cNvSpPr/>
            <p:nvPr/>
          </p:nvSpPr>
          <p:spPr>
            <a:xfrm>
              <a:off x="6992199" y="173398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116ABE1-9A43-1854-BAFA-A9CD7056BE33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400801" y="2003696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32FC1DD-B305-71A0-DFA5-3D4ADD783110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19" y="2273405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2DDA15-8076-CB8F-29CD-DAD9CEB1B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5408" y="2253059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6CEFB8-EE82-2654-5609-77895779A9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5711" y="2227585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F3EAFDD-80CD-5DA2-41A9-C65851E03223}"/>
                </a:ext>
              </a:extLst>
            </p:cNvPr>
            <p:cNvSpPr/>
            <p:nvPr/>
          </p:nvSpPr>
          <p:spPr>
            <a:xfrm>
              <a:off x="4813709" y="2671850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E7894F-3460-4354-BC32-5449FC884EF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5279223" y="2227585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FC6CE-8439-3302-3AFC-429C7C51372A}"/>
                </a:ext>
              </a:extLst>
            </p:cNvPr>
            <p:cNvCxnSpPr>
              <a:cxnSpLocks/>
              <a:stCxn id="37" idx="1"/>
              <a:endCxn id="7" idx="3"/>
            </p:cNvCxnSpPr>
            <p:nvPr/>
          </p:nvCxnSpPr>
          <p:spPr>
            <a:xfrm flipH="1">
              <a:off x="3736542" y="2941559"/>
              <a:ext cx="1077167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7E5A79C2-5C30-C9B8-B392-870A745803C5}"/>
                </a:ext>
              </a:extLst>
            </p:cNvPr>
            <p:cNvSpPr/>
            <p:nvPr/>
          </p:nvSpPr>
          <p:spPr>
            <a:xfrm>
              <a:off x="667512" y="1545336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AD96D16-6422-1F59-BA8B-B8368486A506}"/>
                </a:ext>
              </a:extLst>
            </p:cNvPr>
            <p:cNvSpPr/>
            <p:nvPr/>
          </p:nvSpPr>
          <p:spPr>
            <a:xfrm>
              <a:off x="4702191" y="1553704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AC0846-1A86-9176-639F-3FFB2035BD24}"/>
                </a:ext>
              </a:extLst>
            </p:cNvPr>
            <p:cNvSpPr txBox="1"/>
            <p:nvPr/>
          </p:nvSpPr>
          <p:spPr>
            <a:xfrm>
              <a:off x="1388410" y="1060850"/>
              <a:ext cx="202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Parent process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4ADE4-3483-B98F-9B55-8E6985ADA808}"/>
                </a:ext>
              </a:extLst>
            </p:cNvPr>
            <p:cNvSpPr txBox="1"/>
            <p:nvPr/>
          </p:nvSpPr>
          <p:spPr>
            <a:xfrm>
              <a:off x="5419168" y="1058909"/>
              <a:ext cx="183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Child process</a:t>
              </a:r>
            </a:p>
          </p:txBody>
        </p:sp>
        <p:cxnSp>
          <p:nvCxnSpPr>
            <p:cNvPr id="64" name="Connector: Curved 63">
              <a:extLst>
                <a:ext uri="{FF2B5EF4-FFF2-40B4-BE49-F238E27FC236}">
                  <a16:creationId xmlns:a16="http://schemas.microsoft.com/office/drawing/2014/main" id="{AFED0EDC-3774-45EA-E0B3-5671167E8127}"/>
                </a:ext>
              </a:extLst>
            </p:cNvPr>
            <p:cNvCxnSpPr>
              <a:stCxn id="37" idx="2"/>
              <a:endCxn id="32" idx="3"/>
            </p:cNvCxnSpPr>
            <p:nvPr/>
          </p:nvCxnSpPr>
          <p:spPr>
            <a:xfrm rot="5400000" flipH="1" flipV="1">
              <a:off x="5971318" y="1294187"/>
              <a:ext cx="1207572" cy="2626590"/>
            </a:xfrm>
            <a:prstGeom prst="curvedConnector4">
              <a:avLst>
                <a:gd name="adj1" fmla="val -27261"/>
                <a:gd name="adj2" fmla="val 122976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1D5DB-0F05-0AE3-6D36-5D229AE00683}"/>
                </a:ext>
              </a:extLst>
            </p:cNvPr>
            <p:cNvSpPr txBox="1"/>
            <p:nvPr/>
          </p:nvSpPr>
          <p:spPr>
            <a:xfrm>
              <a:off x="3410887" y="3380849"/>
              <a:ext cx="1988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Red-black tree</a:t>
              </a:r>
            </a:p>
          </p:txBody>
        </p:sp>
        <p:sp>
          <p:nvSpPr>
            <p:cNvPr id="89" name="Arrow: Up 88">
              <a:extLst>
                <a:ext uri="{FF2B5EF4-FFF2-40B4-BE49-F238E27FC236}">
                  <a16:creationId xmlns:a16="http://schemas.microsoft.com/office/drawing/2014/main" id="{838DC84E-80B0-7335-EB8F-CB9437FDAC1A}"/>
                </a:ext>
              </a:extLst>
            </p:cNvPr>
            <p:cNvSpPr/>
            <p:nvPr/>
          </p:nvSpPr>
          <p:spPr>
            <a:xfrm rot="10800000" flipV="1">
              <a:off x="4275125" y="3235042"/>
              <a:ext cx="251155" cy="232395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E32AD72-CB01-8586-1654-8C450AD108FF}"/>
                </a:ext>
              </a:extLst>
            </p:cNvPr>
            <p:cNvSpPr/>
            <p:nvPr/>
          </p:nvSpPr>
          <p:spPr>
            <a:xfrm>
              <a:off x="5553455" y="4555514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vma</a:t>
              </a:r>
              <a:endParaRPr lang="en-IN" sz="2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9302AE-A534-3D6D-3F44-2A818CE8E29B}"/>
                </a:ext>
              </a:extLst>
            </p:cNvPr>
            <p:cNvSpPr/>
            <p:nvPr/>
          </p:nvSpPr>
          <p:spPr>
            <a:xfrm>
              <a:off x="6904286" y="5447558"/>
              <a:ext cx="1547511" cy="447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anon_vma</a:t>
              </a:r>
              <a:endParaRPr lang="en-IN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7CB22D-1BF9-4BF2-97B8-D126C44C96F9}"/>
                </a:ext>
              </a:extLst>
            </p:cNvPr>
            <p:cNvSpPr/>
            <p:nvPr/>
          </p:nvSpPr>
          <p:spPr>
            <a:xfrm>
              <a:off x="7229942" y="4509695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0B835F-6B3F-4D72-3650-B7586EAEB14A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638544" y="4779404"/>
              <a:ext cx="59139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9C68BE-1BD6-D29D-16BF-D53DEBECAA8E}"/>
                </a:ext>
              </a:extLst>
            </p:cNvPr>
            <p:cNvCxnSpPr>
              <a:cxnSpLocks/>
            </p:cNvCxnSpPr>
            <p:nvPr/>
          </p:nvCxnSpPr>
          <p:spPr>
            <a:xfrm>
              <a:off x="7495162" y="5049113"/>
              <a:ext cx="0" cy="39844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D71A2D-1722-6DCF-E40E-488BABBE4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151" y="5028767"/>
              <a:ext cx="0" cy="386888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971D74-A404-4586-7F78-79A5658D87B1}"/>
                </a:ext>
              </a:extLst>
            </p:cNvPr>
            <p:cNvCxnSpPr>
              <a:cxnSpLocks/>
            </p:cNvCxnSpPr>
            <p:nvPr/>
          </p:nvCxnSpPr>
          <p:spPr>
            <a:xfrm>
              <a:off x="6373454" y="5003293"/>
              <a:ext cx="530310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29F7F4-9B14-3CCA-B581-F234258748DA}"/>
                </a:ext>
              </a:extLst>
            </p:cNvPr>
            <p:cNvSpPr/>
            <p:nvPr/>
          </p:nvSpPr>
          <p:spPr>
            <a:xfrm>
              <a:off x="5051452" y="5447558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6C26F-4380-BB6A-626F-EE81FE22621F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5516966" y="5003293"/>
              <a:ext cx="579034" cy="4442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58E1F704-816F-8062-30D7-3B9D21BFAD80}"/>
                </a:ext>
              </a:extLst>
            </p:cNvPr>
            <p:cNvSpPr/>
            <p:nvPr/>
          </p:nvSpPr>
          <p:spPr>
            <a:xfrm>
              <a:off x="4939934" y="4329412"/>
              <a:ext cx="3456432" cy="1883664"/>
            </a:xfrm>
            <a:prstGeom prst="flowChartAlternateProcess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7B1DF0-3645-38B4-195C-FE4363E0AE90}"/>
                </a:ext>
              </a:extLst>
            </p:cNvPr>
            <p:cNvSpPr txBox="1"/>
            <p:nvPr/>
          </p:nvSpPr>
          <p:spPr>
            <a:xfrm>
              <a:off x="5656911" y="3834617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Grandchild process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5E4BFC8-CD01-AA33-59A0-86178C32B42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 flipH="1" flipV="1">
              <a:off x="6646063" y="3252996"/>
              <a:ext cx="1587468" cy="3880491"/>
            </a:xfrm>
            <a:prstGeom prst="curvedConnector4">
              <a:avLst>
                <a:gd name="adj1" fmla="val -14400"/>
                <a:gd name="adj2" fmla="val 108104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412F03A-6329-C911-41C4-6C14D50129E4}"/>
                </a:ext>
              </a:extLst>
            </p:cNvPr>
            <p:cNvSpPr/>
            <p:nvPr/>
          </p:nvSpPr>
          <p:spPr>
            <a:xfrm>
              <a:off x="8693199" y="3834617"/>
              <a:ext cx="896200" cy="53941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/>
                <a:t>avc</a:t>
              </a:r>
              <a:endParaRPr lang="en-IN" sz="24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020DF-1B4A-E238-736D-47EDDED2976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7440299" y="3119629"/>
              <a:ext cx="1252900" cy="81110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4B96AD-0079-B0C7-345B-45595D24736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6638544" y="4104326"/>
              <a:ext cx="2054655" cy="51793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C2C04A-EA76-E315-2F4A-7E05A7B01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60411" y="3187883"/>
              <a:ext cx="2259989" cy="230151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935C413C-DF74-8E9A-AC0D-50F4C81A90A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8066749" y="4374035"/>
              <a:ext cx="1074550" cy="225802"/>
            </a:xfrm>
            <a:prstGeom prst="curvedConnector2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52B5A8-5186-DEF7-86BD-2145CDA1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6" y="-109271"/>
            <a:ext cx="10515600" cy="1325563"/>
          </a:xfrm>
        </p:spPr>
        <p:txBody>
          <a:bodyPr/>
          <a:lstStyle/>
          <a:p>
            <a:r>
              <a:rPr lang="en-IN" dirty="0"/>
              <a:t>After the child gets forked </a:t>
            </a:r>
          </a:p>
        </p:txBody>
      </p:sp>
    </p:spTree>
    <p:extLst>
      <p:ext uri="{BB962C8B-B14F-4D97-AF65-F5344CB8AC3E}">
        <p14:creationId xmlns:p14="http://schemas.microsoft.com/office/powerpoint/2010/main" val="81712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886200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8441356" y="3339966"/>
            <a:ext cx="3224463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/>
              <a:t>Go forward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86785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1831" y="6212284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9974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basic idea of compressing the memory footprint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7829A-7655-B27B-DA5B-A99A4435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F618F-2239-9434-9E0B-7DA31E6D1EBB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group</a:t>
            </a:r>
            <a:r>
              <a:rPr lang="en-IN" sz="2400"/>
              <a:t> of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is associated with a generation.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Take the </a:t>
            </a:r>
            <a:r>
              <a:rPr lang="en-IN" sz="2400">
                <a:solidFill>
                  <a:srgbClr val="7030A0"/>
                </a:solidFill>
              </a:rPr>
              <a:t>priority</a:t>
            </a:r>
            <a:r>
              <a:rPr lang="en-IN" sz="2400"/>
              <a:t> of pages into account. Prefer </a:t>
            </a:r>
            <a:r>
              <a:rPr lang="en-IN" sz="2400">
                <a:solidFill>
                  <a:srgbClr val="C00000"/>
                </a:solidFill>
              </a:rPr>
              <a:t>unmapped</a:t>
            </a:r>
            <a:r>
              <a:rPr lang="en-IN" sz="2400"/>
              <a:t> and </a:t>
            </a:r>
            <a:r>
              <a:rPr lang="en-IN" sz="2400">
                <a:solidFill>
                  <a:srgbClr val="00B050"/>
                </a:solidFill>
              </a:rPr>
              <a:t>clean</a:t>
            </a:r>
            <a:r>
              <a:rPr lang="en-IN" sz="2400"/>
              <a:t> pages.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7030A0"/>
                </a:solidFill>
              </a:rPr>
              <a:t>Evict</a:t>
            </a:r>
            <a:r>
              <a:rPr lang="en-IN" sz="2400"/>
              <a:t> pages in the </a:t>
            </a:r>
            <a:r>
              <a:rPr lang="en-IN" sz="2400">
                <a:solidFill>
                  <a:srgbClr val="FF0000"/>
                </a:solidFill>
              </a:rPr>
              <a:t>oldest</a:t>
            </a:r>
            <a:r>
              <a:rPr lang="en-IN" sz="2400"/>
              <a:t> generation (min gen) and also take the </a:t>
            </a:r>
            <a:r>
              <a:rPr lang="en-IN" sz="2400">
                <a:solidFill>
                  <a:srgbClr val="00B050"/>
                </a:solidFill>
              </a:rPr>
              <a:t>priority</a:t>
            </a:r>
            <a:r>
              <a:rPr lang="en-IN" sz="2400"/>
              <a:t> into account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BBC750-1CD7-236B-C831-A7715FB2E2F4}"/>
              </a:ext>
            </a:extLst>
          </p:cNvPr>
          <p:cNvSpPr/>
          <p:nvPr/>
        </p:nvSpPr>
        <p:spPr>
          <a:xfrm>
            <a:off x="8461569" y="1723646"/>
            <a:ext cx="359022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https://lwn.net/Articles/419713/</a:t>
            </a:r>
          </a:p>
        </p:txBody>
      </p:sp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191916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Youngest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maxseq</a:t>
            </a:r>
            <a:r>
              <a:rPr lang="en-IN" sz="240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Oldest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[ANON] and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[FILE]</a:t>
            </a:r>
          </a:p>
          <a:p>
            <a:r>
              <a:rPr lang="en-IN" sz="2400"/>
              <a:t>When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r>
              <a:rPr lang="en-IN" sz="2400" i="1">
                <a:solidFill>
                  <a:srgbClr val="FF0000"/>
                </a:solidFill>
              </a:rPr>
              <a:t> – </a:t>
            </a:r>
            <a:r>
              <a:rPr lang="en-IN" sz="2400" i="1" err="1">
                <a:solidFill>
                  <a:srgbClr val="FF0000"/>
                </a:solidFill>
              </a:rPr>
              <a:t>min_seq</a:t>
            </a:r>
            <a:r>
              <a:rPr lang="en-IN" sz="2400" i="1">
                <a:solidFill>
                  <a:srgbClr val="FF0000"/>
                </a:solidFill>
              </a:rPr>
              <a:t> + 1 </a:t>
            </a:r>
            <a:r>
              <a:rPr lang="en-IN" sz="2400"/>
              <a:t>&lt;= MIN_NR_GENS,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/>
              <a:t>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endParaRPr lang="en-IN" sz="2400" i="1">
              <a:solidFill>
                <a:srgbClr val="FF0000"/>
              </a:solidFill>
            </a:endParaRPr>
          </a:p>
          <a:p>
            <a:r>
              <a:rPr lang="en-IN" sz="2400"/>
              <a:t>Given that </a:t>
            </a:r>
            <a:r>
              <a:rPr lang="en-IN" sz="2400" i="1" err="1"/>
              <a:t>max_seq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min_seq</a:t>
            </a:r>
            <a:r>
              <a:rPr lang="en-IN" sz="2400" i="1"/>
              <a:t> </a:t>
            </a:r>
            <a:r>
              <a:rPr lang="en-IN" sz="2400"/>
              <a:t>increase </a:t>
            </a:r>
            <a:r>
              <a:rPr lang="en-IN" sz="2400">
                <a:solidFill>
                  <a:srgbClr val="C00000"/>
                </a:solidFill>
              </a:rPr>
              <a:t>monotonically</a:t>
            </a:r>
            <a:r>
              <a:rPr lang="en-IN" sz="2400"/>
              <a:t>, not incrementing the sequence of a </a:t>
            </a:r>
            <a:r>
              <a:rPr lang="en-IN" sz="2400">
                <a:solidFill>
                  <a:srgbClr val="00B050"/>
                </a:solidFill>
              </a:rPr>
              <a:t>folio</a:t>
            </a:r>
            <a:r>
              <a:rPr lang="en-IN" sz="2400"/>
              <a:t> automatically </a:t>
            </a:r>
            <a:r>
              <a:rPr lang="en-IN" sz="2400">
                <a:solidFill>
                  <a:srgbClr val="7030A0"/>
                </a:solidFill>
              </a:rPr>
              <a:t>ages</a:t>
            </a:r>
            <a:r>
              <a:rPr lang="en-IN" sz="2400"/>
              <a:t> it</a:t>
            </a:r>
          </a:p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sliding window </a:t>
            </a:r>
            <a:r>
              <a:rPr lang="en-IN" sz="2400"/>
              <a:t>of generations is </a:t>
            </a:r>
            <a:r>
              <a:rPr lang="en-IN" sz="2400">
                <a:solidFill>
                  <a:srgbClr val="7030A0"/>
                </a:solidFill>
              </a:rPr>
              <a:t>maintained</a:t>
            </a:r>
            <a:r>
              <a:rPr lang="en-IN" sz="2400"/>
              <a:t>. It tracks [MIN_NR_GENS, MAX_NR_GENS] generations</a:t>
            </a:r>
            <a:endParaRPr lang="en-IN" sz="1600"/>
          </a:p>
          <a:p>
            <a:endParaRPr lang="en-IN" sz="2400"/>
          </a:p>
          <a:p>
            <a:endParaRPr lang="en-IN" sz="2400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(young * MIN_NR_GENS &gt;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(old * (MIN_NR_GENS +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18678" y="2607604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4" y="5363323"/>
            <a:ext cx="6261628" cy="683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this function, young page’s gen == </a:t>
            </a:r>
            <a:r>
              <a:rPr lang="en-IN" sz="2400" err="1"/>
              <a:t>max_seq</a:t>
            </a:r>
            <a:endParaRPr lang="en-IN" sz="2400"/>
          </a:p>
          <a:p>
            <a:pPr algn="ctr"/>
            <a:r>
              <a:rPr lang="en-IN" sz="2400"/>
              <a:t>old page’s gen == </a:t>
            </a:r>
            <a:r>
              <a:rPr lang="en-IN" sz="2400" err="1"/>
              <a:t>min_seq</a:t>
            </a:r>
            <a:r>
              <a:rPr lang="en-IN" sz="240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630032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749579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the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in </a:t>
                </a:r>
                <a:r>
                  <a:rPr lang="en-IN" sz="2400" dirty="0">
                    <a:solidFill>
                      <a:srgbClr val="FF0000"/>
                    </a:solidFill>
                  </a:rPr>
                  <a:t>folio-&gt;flags</a:t>
                </a: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the </a:t>
                </a:r>
                <a:r>
                  <a:rPr lang="en-IN" dirty="0">
                    <a:solidFill>
                      <a:srgbClr val="C00000"/>
                    </a:solidFill>
                  </a:rPr>
                  <a:t>one</a:t>
                </a:r>
                <a:r>
                  <a:rPr lang="en-IN" dirty="0"/>
                  <a:t> with the lower value</a:t>
                </a:r>
              </a:p>
              <a:p>
                <a:pPr lvl="1"/>
                <a:r>
                  <a:rPr lang="en-IN" dirty="0"/>
                  <a:t>If both are the </a:t>
                </a:r>
                <a:r>
                  <a:rPr lang="en-IN" dirty="0">
                    <a:solidFill>
                      <a:srgbClr val="0070C0"/>
                    </a:solidFill>
                  </a:rPr>
                  <a:t>same</a:t>
                </a:r>
                <a:r>
                  <a:rPr lang="en-IN" dirty="0"/>
                  <a:t>, then </a:t>
                </a:r>
                <a:r>
                  <a:rPr lang="en-IN" dirty="0">
                    <a:solidFill>
                      <a:srgbClr val="7030A0"/>
                    </a:solidFill>
                  </a:rPr>
                  <a:t> choose that type </a:t>
                </a:r>
                <a:r>
                  <a:rPr lang="en-IN" dirty="0"/>
                  <a:t>whose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a lower normalized </a:t>
                </a:r>
                <a:r>
                  <a:rPr lang="en-IN" dirty="0" err="1">
                    <a:solidFill>
                      <a:srgbClr val="FF0000"/>
                    </a:solidFill>
                  </a:rPr>
                  <a:t>refault</a:t>
                </a:r>
                <a:r>
                  <a:rPr lang="en-IN" dirty="0">
                    <a:solidFill>
                      <a:srgbClr val="FF0000"/>
                    </a:solidFill>
                  </a:rPr>
                  <a:t> rate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Typically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57503A-15E5-1C2F-06E6-938BA0CE8711}"/>
              </a:ext>
            </a:extLst>
          </p:cNvPr>
          <p:cNvCxnSpPr>
            <a:cxnSpLocks/>
          </p:cNvCxnSpPr>
          <p:nvPr/>
        </p:nvCxnSpPr>
        <p:spPr>
          <a:xfrm>
            <a:off x="10040039" y="2949563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3B4E4-00A5-E032-9968-BADD103CB5D0}"/>
              </a:ext>
            </a:extLst>
          </p:cNvPr>
          <p:cNvCxnSpPr>
            <a:cxnSpLocks/>
          </p:cNvCxnSpPr>
          <p:nvPr/>
        </p:nvCxnSpPr>
        <p:spPr>
          <a:xfrm>
            <a:off x="7501569" y="2949564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3BADD-E4D1-1017-763E-76D1E2074914}"/>
              </a:ext>
            </a:extLst>
          </p:cNvPr>
          <p:cNvCxnSpPr>
            <a:cxnSpLocks/>
          </p:cNvCxnSpPr>
          <p:nvPr/>
        </p:nvCxnSpPr>
        <p:spPr>
          <a:xfrm>
            <a:off x="5498335" y="2949564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C74832-D067-0BA8-F0E8-6C433BD2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94" y="251323"/>
            <a:ext cx="7530950" cy="638456"/>
          </a:xfrm>
        </p:spPr>
        <p:txBody>
          <a:bodyPr>
            <a:normAutofit fontScale="90000"/>
          </a:bodyPr>
          <a:lstStyle/>
          <a:p>
            <a:r>
              <a:rPr lang="en-US"/>
              <a:t>The PI 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528CC-4D37-C2FD-69C9-90F63E38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54DBF-6C19-499A-54F8-A18BF4CA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884D9-17E4-E7B8-9FCD-9878D7DB921F}"/>
              </a:ext>
            </a:extLst>
          </p:cNvPr>
          <p:cNvCxnSpPr/>
          <p:nvPr/>
        </p:nvCxnSpPr>
        <p:spPr>
          <a:xfrm>
            <a:off x="605928" y="2886420"/>
            <a:ext cx="11898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19C657-66B5-18A3-BC18-56067F356B1F}"/>
              </a:ext>
            </a:extLst>
          </p:cNvPr>
          <p:cNvSpPr txBox="1"/>
          <p:nvPr/>
        </p:nvSpPr>
        <p:spPr>
          <a:xfrm>
            <a:off x="958625" y="2424755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C99BE-10C8-6F87-BA2E-989C6DA4BA94}"/>
              </a:ext>
            </a:extLst>
          </p:cNvPr>
          <p:cNvSpPr/>
          <p:nvPr/>
        </p:nvSpPr>
        <p:spPr>
          <a:xfrm>
            <a:off x="1795750" y="2566930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89C2B-C735-AD17-F58F-16AEEF7A5093}"/>
              </a:ext>
            </a:extLst>
          </p:cNvPr>
          <p:cNvCxnSpPr>
            <a:cxnSpLocks/>
          </p:cNvCxnSpPr>
          <p:nvPr/>
        </p:nvCxnSpPr>
        <p:spPr>
          <a:xfrm>
            <a:off x="2522863" y="2886420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6513E-3F0D-58ED-3CB0-E2D237BB6AB6}"/>
              </a:ext>
            </a:extLst>
          </p:cNvPr>
          <p:cNvCxnSpPr/>
          <p:nvPr/>
        </p:nvCxnSpPr>
        <p:spPr>
          <a:xfrm flipV="1">
            <a:off x="3260994" y="2005070"/>
            <a:ext cx="0" cy="881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44AF30-33DC-3E73-6D2E-FFC0E2E3ECA9}"/>
              </a:ext>
            </a:extLst>
          </p:cNvPr>
          <p:cNvCxnSpPr>
            <a:cxnSpLocks/>
          </p:cNvCxnSpPr>
          <p:nvPr/>
        </p:nvCxnSpPr>
        <p:spPr>
          <a:xfrm>
            <a:off x="3260994" y="2005070"/>
            <a:ext cx="10355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/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D05302-67E7-5D9E-953C-944B80BA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9" y="1784733"/>
                <a:ext cx="1663547" cy="566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/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dirty="0"/>
                  <a:t>β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  <a:blipFill>
                <a:blip r:embed="rId3"/>
                <a:stretch>
                  <a:fillRect l="-2350" t="-98936" b="-144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EB07A33-419F-1E56-E158-9A5BC444531D}"/>
              </a:ext>
            </a:extLst>
          </p:cNvPr>
          <p:cNvSpPr/>
          <p:nvPr/>
        </p:nvSpPr>
        <p:spPr>
          <a:xfrm>
            <a:off x="7272051" y="2586011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F1907A-C059-1DF2-E21C-BB1EE726C14B}"/>
              </a:ext>
            </a:extLst>
          </p:cNvPr>
          <p:cNvCxnSpPr>
            <a:cxnSpLocks/>
          </p:cNvCxnSpPr>
          <p:nvPr/>
        </p:nvCxnSpPr>
        <p:spPr>
          <a:xfrm>
            <a:off x="7635607" y="2068216"/>
            <a:ext cx="0" cy="532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4586EB-1DB6-4E9F-5B9D-9FF31231298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960126" y="2068217"/>
            <a:ext cx="16754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371D562-0DC4-DCF9-B1B9-C5DC6D961E3D}"/>
              </a:ext>
            </a:extLst>
          </p:cNvPr>
          <p:cNvSpPr/>
          <p:nvPr/>
        </p:nvSpPr>
        <p:spPr>
          <a:xfrm>
            <a:off x="8758410" y="2666080"/>
            <a:ext cx="1663547" cy="5669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System</a:t>
            </a:r>
            <a:endParaRPr lang="en-US" sz="2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398E38-6D48-01D9-02A3-A63A6F7BFA35}"/>
              </a:ext>
            </a:extLst>
          </p:cNvPr>
          <p:cNvCxnSpPr>
            <a:cxnSpLocks/>
          </p:cNvCxnSpPr>
          <p:nvPr/>
        </p:nvCxnSpPr>
        <p:spPr>
          <a:xfrm flipV="1">
            <a:off x="10836008" y="2964578"/>
            <a:ext cx="0" cy="946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F8341-3244-457F-2F0B-80CD118AB972}"/>
              </a:ext>
            </a:extLst>
          </p:cNvPr>
          <p:cNvCxnSpPr>
            <a:cxnSpLocks/>
          </p:cNvCxnSpPr>
          <p:nvPr/>
        </p:nvCxnSpPr>
        <p:spPr>
          <a:xfrm flipV="1">
            <a:off x="2159306" y="3910982"/>
            <a:ext cx="8676702" cy="748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960459-7A35-D9EF-87D2-24824D2EA32A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2159305" y="3294037"/>
            <a:ext cx="2" cy="69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CE2EA68-4CD0-72E7-9018-09325E28AC88}"/>
              </a:ext>
            </a:extLst>
          </p:cNvPr>
          <p:cNvSpPr txBox="1"/>
          <p:nvPr/>
        </p:nvSpPr>
        <p:spPr>
          <a:xfrm>
            <a:off x="3404212" y="3557258"/>
            <a:ext cx="89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PV(t)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86480C-8E50-6E35-6E22-4E32E55AB057}"/>
              </a:ext>
            </a:extLst>
          </p:cNvPr>
          <p:cNvSpPr txBox="1"/>
          <p:nvPr/>
        </p:nvSpPr>
        <p:spPr>
          <a:xfrm>
            <a:off x="2490503" y="2402729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E(t)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AB9679-2F0B-8231-2BBD-9C7F4D13A0D9}"/>
              </a:ext>
            </a:extLst>
          </p:cNvPr>
          <p:cNvSpPr/>
          <p:nvPr/>
        </p:nvSpPr>
        <p:spPr>
          <a:xfrm>
            <a:off x="3621336" y="1464846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3561EE-B5B6-4096-7361-659057778ABA}"/>
              </a:ext>
            </a:extLst>
          </p:cNvPr>
          <p:cNvSpPr/>
          <p:nvPr/>
        </p:nvSpPr>
        <p:spPr>
          <a:xfrm>
            <a:off x="3630325" y="2399778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</a:t>
            </a:r>
          </a:p>
        </p:txBody>
      </p: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F3357A94-3C09-3EEA-F568-591615AB97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23269"/>
          <a:ext cx="9997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17">
                  <a:extLst>
                    <a:ext uri="{9D8B030D-6E8A-4147-A177-3AD203B41FA5}">
                      <a16:colId xmlns:a16="http://schemas.microsoft.com/office/drawing/2014/main" val="147747680"/>
                    </a:ext>
                  </a:extLst>
                </a:gridCol>
                <a:gridCol w="2520234">
                  <a:extLst>
                    <a:ext uri="{9D8B030D-6E8A-4147-A177-3AD203B41FA5}">
                      <a16:colId xmlns:a16="http://schemas.microsoft.com/office/drawing/2014/main" val="2940787918"/>
                    </a:ext>
                  </a:extLst>
                </a:gridCol>
                <a:gridCol w="5873250">
                  <a:extLst>
                    <a:ext uri="{9D8B030D-6E8A-4147-A177-3AD203B41FA5}">
                      <a16:colId xmlns:a16="http://schemas.microsoft.com/office/drawing/2014/main" val="103584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 in this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5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Proportional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refaulted</a:t>
                      </a:r>
                      <a:r>
                        <a:rPr lang="en-US" sz="2400"/>
                        <a:t>/ (evicted + pinned)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59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I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Integral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Exponential moving average of P (factor = ½)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ANON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9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7202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311B9A2-B778-95BE-F383-C5226363291B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Revisit the PI controller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C87EAE-DF1E-7251-AD53-6619955A154B}"/>
              </a:ext>
            </a:extLst>
          </p:cNvPr>
          <p:cNvSpPr/>
          <p:nvPr/>
        </p:nvSpPr>
        <p:spPr>
          <a:xfrm>
            <a:off x="7436524" y="404550"/>
            <a:ext cx="3676244" cy="1228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</a:t>
            </a:r>
            <a:r>
              <a:rPr lang="en-IN" sz="2400" err="1"/>
              <a:t>refault</a:t>
            </a:r>
            <a:r>
              <a:rPr lang="en-IN" sz="2400"/>
              <a:t> is a page fault for a page that was evicted (replaced) in the past.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51313A-BA7C-C610-A346-FFA7F987C900}"/>
              </a:ext>
            </a:extLst>
          </p:cNvPr>
          <p:cNvSpPr/>
          <p:nvPr/>
        </p:nvSpPr>
        <p:spPr>
          <a:xfrm>
            <a:off x="9711890" y="5678905"/>
            <a:ext cx="2290811" cy="521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Both should be the same (target)</a:t>
            </a:r>
          </a:p>
        </p:txBody>
      </p:sp>
    </p:spTree>
    <p:extLst>
      <p:ext uri="{BB962C8B-B14F-4D97-AF65-F5344CB8AC3E}">
        <p14:creationId xmlns:p14="http://schemas.microsoft.com/office/powerpoint/2010/main" val="47430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Error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2866067"/>
            <a:ext cx="10515600" cy="245246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refault</a:t>
            </a:r>
            <a:r>
              <a:rPr lang="en-US" sz="2400" dirty="0"/>
              <a:t> rate (</a:t>
            </a:r>
            <a:r>
              <a:rPr lang="en-US" sz="2400" dirty="0" err="1"/>
              <a:t>refaulted</a:t>
            </a:r>
            <a:r>
              <a:rPr lang="en-US" sz="2400" dirty="0"/>
              <a:t>/total)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lower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B050"/>
                </a:solidFill>
              </a:rPr>
              <a:t>set point </a:t>
            </a:r>
            <a:r>
              <a:rPr lang="en-US" sz="2400" dirty="0"/>
              <a:t>(subject to the </a:t>
            </a:r>
            <a:r>
              <a:rPr lang="en-US" sz="2400" dirty="0" err="1">
                <a:solidFill>
                  <a:srgbClr val="0070C0"/>
                </a:solidFill>
              </a:rPr>
              <a:t>swappiness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swappiness</a:t>
            </a:r>
            <a:r>
              <a:rPr lang="en-US" sz="2400" dirty="0"/>
              <a:t> is close to 0 (</a:t>
            </a:r>
            <a:r>
              <a:rPr lang="en-US" sz="2400" dirty="0">
                <a:solidFill>
                  <a:srgbClr val="7030A0"/>
                </a:solidFill>
              </a:rPr>
              <a:t>low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3248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tx1"/>
                </a:solidFill>
              </a:rPr>
              <a:t>Try to </a:t>
            </a:r>
            <a:r>
              <a:rPr lang="en-IN" sz="2400">
                <a:solidFill>
                  <a:srgbClr val="FF0000"/>
                </a:solidFill>
              </a:rPr>
              <a:t>remove</a:t>
            </a:r>
            <a:r>
              <a:rPr lang="en-IN" sz="2400">
                <a:solidFill>
                  <a:schemeClr val="tx1"/>
                </a:solidFill>
              </a:rPr>
              <a:t> the folios that have been </a:t>
            </a:r>
            <a:r>
              <a:rPr lang="en-IN" sz="2400">
                <a:solidFill>
                  <a:srgbClr val="4472C4"/>
                </a:solidFill>
              </a:rPr>
              <a:t>identified</a:t>
            </a:r>
            <a:r>
              <a:rPr lang="en-IN" sz="240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>
                <a:solidFill>
                  <a:srgbClr val="C00000"/>
                </a:solidFill>
              </a:rPr>
              <a:t>multiple</a:t>
            </a:r>
            <a:r>
              <a:rPr lang="en-IN" sz="240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BD9915-A85A-BB03-95D5-4C02C238829A}"/>
              </a:ext>
            </a:extLst>
          </p:cNvPr>
          <p:cNvSpPr/>
          <p:nvPr/>
        </p:nvSpPr>
        <p:spPr>
          <a:xfrm>
            <a:off x="61775" y="3766361"/>
            <a:ext cx="880135" cy="808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PI </a:t>
            </a:r>
            <a:r>
              <a:rPr lang="en-IN" sz="2400" err="1"/>
              <a:t>cntrl</a:t>
            </a:r>
            <a:endParaRPr lang="en-IN" sz="24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</a:t>
            </a:r>
            <a:r>
              <a:rPr lang="en-US" sz="2400" dirty="0" err="1">
                <a:hlinkClick r:id="rId5" action="ppaction://hlinksldjump"/>
              </a:rPr>
              <a:t>refault</a:t>
            </a:r>
            <a:r>
              <a:rPr lang="en-US" sz="2400" dirty="0">
                <a:hlinkClick r:id="rId5" action="ppaction://hlinksldjump"/>
              </a:rPr>
              <a:t>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list, …)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Iterate</a:t>
            </a:r>
            <a:r>
              <a:rPr lang="en-US" sz="2400"/>
              <a:t> through the </a:t>
            </a:r>
            <a:r>
              <a:rPr lang="en-US" sz="2400">
                <a:solidFill>
                  <a:srgbClr val="0070C0"/>
                </a:solidFill>
              </a:rPr>
              <a:t>zones</a:t>
            </a:r>
            <a:r>
              <a:rPr lang="en-US" sz="2400"/>
              <a:t> that need to be </a:t>
            </a:r>
            <a:r>
              <a:rPr lang="en-US" sz="2400">
                <a:solidFill>
                  <a:srgbClr val="00B050"/>
                </a:solidFill>
              </a:rPr>
              <a:t>shrunk</a:t>
            </a:r>
            <a:r>
              <a:rPr lang="en-US" sz="2400"/>
              <a:t> (</a:t>
            </a:r>
            <a:r>
              <a:rPr lang="en-US" sz="2400">
                <a:solidFill>
                  <a:srgbClr val="002060"/>
                </a:solidFill>
              </a:rPr>
              <a:t>order</a:t>
            </a:r>
            <a:r>
              <a:rPr lang="en-US" sz="2400"/>
              <a:t>: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/>
              <a:t>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/>
              <a:t>Iterate through all the </a:t>
            </a: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pointed to by 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 err="1"/>
              <a:t>lrugen</a:t>
            </a:r>
            <a:r>
              <a:rPr lang="en-US" sz="2400"/>
              <a:t>-&gt;lists[</a:t>
            </a:r>
            <a:r>
              <a:rPr lang="en-US" sz="2400" err="1"/>
              <a:t>min_seq</a:t>
            </a:r>
            <a:r>
              <a:rPr lang="en-US" sz="2400"/>
              <a:t>][type][zone]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/>
              <a:t>Check that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can be evicted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/>
              <a:t>If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is pinned, is being </a:t>
            </a:r>
            <a:r>
              <a:rPr lang="en-US" sz="2400">
                <a:solidFill>
                  <a:srgbClr val="7030A0"/>
                </a:solidFill>
              </a:rPr>
              <a:t>written</a:t>
            </a:r>
            <a:r>
              <a:rPr lang="en-US" sz="2400"/>
              <a:t> back, was recently accessed, or there is a </a:t>
            </a:r>
            <a:r>
              <a:rPr lang="en-US" sz="2400">
                <a:solidFill>
                  <a:srgbClr val="C00000"/>
                </a:solidFill>
              </a:rPr>
              <a:t>race</a:t>
            </a:r>
            <a:r>
              <a:rPr lang="en-US" sz="2400"/>
              <a:t> condition, </a:t>
            </a:r>
            <a:r>
              <a:rPr lang="en-US" sz="2400">
                <a:solidFill>
                  <a:srgbClr val="FF0000"/>
                </a:solidFill>
              </a:rPr>
              <a:t>skip</a:t>
            </a:r>
            <a:r>
              <a:rPr lang="en-US" sz="2400"/>
              <a:t>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Return the number of pages that can possibly be evicted, and a list of folios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/>
              <a:t>This is the variable </a:t>
            </a:r>
            <a:r>
              <a:rPr lang="en-US" sz="2400">
                <a:solidFill>
                  <a:srgbClr val="0070C0"/>
                </a:solidFill>
              </a:rPr>
              <a:t>scanned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i="1">
                <a:solidFill>
                  <a:srgbClr val="FF0000"/>
                </a:solidFill>
              </a:rPr>
              <a:t>list</a:t>
            </a:r>
            <a:r>
              <a:rPr lang="en-US" sz="2400"/>
              <a:t> variable </a:t>
            </a:r>
            <a:r>
              <a:rPr lang="en-US" sz="2400">
                <a:sym typeface="Wingdings" panose="05000000000000000000" pitchFamily="2" charset="2"/>
              </a:rPr>
              <a:t> list of possibly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>
                <a:sym typeface="Wingdings" panose="05000000000000000000" pitchFamily="2" charset="2"/>
              </a:rPr>
              <a:t> folios</a:t>
            </a:r>
            <a:endParaRPr lang="en-US" sz="240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 dirty="0"/>
              <a:t>More about </a:t>
            </a:r>
            <a:r>
              <a:rPr lang="en-US" i="1" dirty="0" err="1"/>
              <a:t>scan_folios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3AA5F8-83AD-5CD5-243F-2954A10CBB38}"/>
              </a:ext>
            </a:extLst>
          </p:cNvPr>
          <p:cNvSpPr/>
          <p:nvPr/>
        </p:nvSpPr>
        <p:spPr>
          <a:xfrm>
            <a:off x="6596745" y="348343"/>
            <a:ext cx="329836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some additional computation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 if the generation is </a:t>
            </a:r>
            <a:r>
              <a:rPr lang="en-US" sz="2400" i="1" dirty="0" err="1"/>
              <a:t>min_seq</a:t>
            </a:r>
            <a:r>
              <a:rPr lang="en-US" sz="2400" dirty="0"/>
              <a:t>, if the folio is in a higher tier, give it another chance by incrementing its generation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(in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page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its access bit)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err="1">
                <a:solidFill>
                  <a:srgbClr val="0070C0"/>
                </a:solidFill>
              </a:rPr>
              <a:t>kswapd</a:t>
            </a:r>
            <a:r>
              <a:rPr lang="en-US" sz="2400"/>
              <a:t>, sequential write commands, and page allocation modules try to </a:t>
            </a:r>
            <a:r>
              <a:rPr lang="en-US" sz="2400">
                <a:solidFill>
                  <a:srgbClr val="FF0000"/>
                </a:solidFill>
              </a:rPr>
              <a:t>age</a:t>
            </a:r>
            <a:r>
              <a:rPr lang="en-US" sz="2400"/>
              <a:t> and </a:t>
            </a:r>
            <a:r>
              <a:rPr lang="en-US" sz="2400">
                <a:solidFill>
                  <a:srgbClr val="7030A0"/>
                </a:solidFill>
              </a:rPr>
              <a:t>evict</a:t>
            </a:r>
            <a:r>
              <a:rPr lang="en-US" sz="2400"/>
              <a:t> pages. </a:t>
            </a:r>
          </a:p>
          <a:p>
            <a:pPr marL="457200" indent="-457200">
              <a:buAutoNum type="arabicPeriod"/>
            </a:pPr>
            <a:r>
              <a:rPr lang="en-US" sz="2400"/>
              <a:t>They call the function </a:t>
            </a:r>
            <a:r>
              <a:rPr lang="en-US" sz="2400" i="1" err="1"/>
              <a:t>walk_mm</a:t>
            </a:r>
            <a:r>
              <a:rPr lang="en-US" sz="2400" i="1"/>
              <a:t>() </a:t>
            </a:r>
            <a:r>
              <a:rPr lang="en-US" sz="2400"/>
              <a:t>that walks the page table and marks </a:t>
            </a:r>
            <a:r>
              <a:rPr lang="en-US" sz="2400">
                <a:solidFill>
                  <a:srgbClr val="FF0000"/>
                </a:solidFill>
              </a:rPr>
              <a:t>young (accessed)</a:t>
            </a:r>
            <a:r>
              <a:rPr lang="en-US" sz="2400"/>
              <a:t> entries as </a:t>
            </a:r>
            <a:r>
              <a:rPr lang="en-US" sz="2400">
                <a:solidFill>
                  <a:srgbClr val="00B050"/>
                </a:solidFill>
              </a:rPr>
              <a:t>old (</a:t>
            </a:r>
            <a:r>
              <a:rPr lang="en-US" sz="2400" err="1">
                <a:solidFill>
                  <a:srgbClr val="00B050"/>
                </a:solidFill>
              </a:rPr>
              <a:t>unaccessed</a:t>
            </a:r>
            <a:r>
              <a:rPr lang="en-US" sz="2400">
                <a:solidFill>
                  <a:srgbClr val="00B050"/>
                </a:solidFill>
              </a:rPr>
              <a:t>), </a:t>
            </a:r>
            <a:r>
              <a:rPr lang="en-US" sz="2400">
                <a:solidFill>
                  <a:schemeClr val="tx1"/>
                </a:solidFill>
              </a:rPr>
              <a:t>as well as updates the </a:t>
            </a:r>
            <a:r>
              <a:rPr lang="en-US" sz="2400">
                <a:solidFill>
                  <a:srgbClr val="C00000"/>
                </a:solidFill>
              </a:rPr>
              <a:t>generation</a:t>
            </a:r>
            <a:r>
              <a:rPr lang="en-US" sz="240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Entries that are already old are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While walking the PMD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>
                <a:solidFill>
                  <a:schemeClr val="tx1"/>
                </a:solidFill>
              </a:rPr>
              <a:t>, test if the PMD address is in the </a:t>
            </a:r>
            <a:r>
              <a:rPr lang="en-US" sz="2400">
                <a:solidFill>
                  <a:srgbClr val="FF0000"/>
                </a:solidFill>
              </a:rPr>
              <a:t>Bloom</a:t>
            </a:r>
            <a:r>
              <a:rPr lang="en-US" sz="2400">
                <a:solidFill>
                  <a:schemeClr val="tx1"/>
                </a:solidFill>
              </a:rPr>
              <a:t> filter. If it is not there, then the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>
                <a:solidFill>
                  <a:schemeClr val="tx1"/>
                </a:solidFill>
              </a:rPr>
              <a:t> range is most likely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>
                <a:solidFill>
                  <a:schemeClr val="tx1"/>
                </a:solidFill>
              </a:rPr>
              <a:t> and should be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Improves </a:t>
            </a:r>
            <a:r>
              <a:rPr lang="en-US" sz="2400">
                <a:solidFill>
                  <a:srgbClr val="00B050"/>
                </a:solidFill>
              </a:rPr>
              <a:t>performance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/>
              <a:t>list of type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6FF96E-AE37-965B-2651-EF9081A9C154}"/>
              </a:ext>
            </a:extLst>
          </p:cNvPr>
          <p:cNvSpPr/>
          <p:nvPr/>
        </p:nvSpPr>
        <p:spPr>
          <a:xfrm>
            <a:off x="2964942" y="6016735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ADB584-C8FE-FF9A-E30C-2087079B7704}"/>
              </a:ext>
            </a:extLst>
          </p:cNvPr>
          <p:cNvSpPr/>
          <p:nvPr/>
        </p:nvSpPr>
        <p:spPr>
          <a:xfrm>
            <a:off x="2964942" y="4884940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9CEBF4-3DCC-7BE6-097C-055E04C28AFA}"/>
              </a:ext>
            </a:extLst>
          </p:cNvPr>
          <p:cNvCxnSpPr>
            <a:cxnSpLocks/>
          </p:cNvCxnSpPr>
          <p:nvPr/>
        </p:nvCxnSpPr>
        <p:spPr>
          <a:xfrm flipV="1">
            <a:off x="2578159" y="5183813"/>
            <a:ext cx="375576" cy="335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0F95E-7087-5D30-5171-28A363ED6B6D}"/>
              </a:ext>
            </a:extLst>
          </p:cNvPr>
          <p:cNvCxnSpPr>
            <a:cxnSpLocks/>
          </p:cNvCxnSpPr>
          <p:nvPr/>
        </p:nvCxnSpPr>
        <p:spPr>
          <a:xfrm>
            <a:off x="2611777" y="5867050"/>
            <a:ext cx="375575" cy="414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/>
          </a:bodyPr>
          <a:lstStyle/>
          <a:p>
            <a:r>
              <a:rPr lang="en-IN" dirty="0"/>
              <a:t>Traverse the </a:t>
            </a:r>
            <a:r>
              <a:rPr lang="en-IN" i="1" dirty="0" err="1"/>
              <a:t>free_area</a:t>
            </a:r>
            <a:r>
              <a:rPr lang="en-IN" i="1"/>
              <a:t> </a:t>
            </a:r>
            <a:r>
              <a:rPr lang="en-IN"/>
              <a:t>in increasing </a:t>
            </a:r>
            <a:r>
              <a:rPr lang="en-IN" dirty="0"/>
              <a:t>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/>
              <a:t>We can only have </a:t>
            </a:r>
            <a:r>
              <a:rPr lang="en-IN">
                <a:solidFill>
                  <a:srgbClr val="00B050"/>
                </a:solidFill>
              </a:rPr>
              <a:t>internal</a:t>
            </a:r>
            <a:r>
              <a:rPr lang="en-IN"/>
              <a:t> </a:t>
            </a:r>
            <a:r>
              <a:rPr lang="en-IN">
                <a:solidFill>
                  <a:srgbClr val="0070C0"/>
                </a:solidFill>
              </a:rPr>
              <a:t>fragmentation</a:t>
            </a:r>
            <a:r>
              <a:rPr lang="en-IN"/>
              <a:t> with virtual memory</a:t>
            </a:r>
          </a:p>
          <a:p>
            <a:r>
              <a:rPr lang="en-IN"/>
              <a:t>Use a </a:t>
            </a:r>
            <a:r>
              <a:rPr lang="en-IN">
                <a:solidFill>
                  <a:srgbClr val="0070C0"/>
                </a:solidFill>
              </a:rPr>
              <a:t>bitmap</a:t>
            </a:r>
            <a:r>
              <a:rPr lang="en-IN"/>
              <a:t> or an </a:t>
            </a:r>
            <a:r>
              <a:rPr lang="en-IN" err="1">
                <a:solidFill>
                  <a:srgbClr val="C00000"/>
                </a:solidFill>
              </a:rPr>
              <a:t>Emde</a:t>
            </a:r>
            <a:r>
              <a:rPr lang="en-IN">
                <a:solidFill>
                  <a:srgbClr val="C00000"/>
                </a:solidFill>
              </a:rPr>
              <a:t> Boas tree </a:t>
            </a:r>
            <a:r>
              <a:rPr lang="en-IN"/>
              <a:t>to manage the list of free frames</a:t>
            </a:r>
          </a:p>
          <a:p>
            <a:r>
              <a:rPr lang="en-IN"/>
              <a:t>The main issue here is </a:t>
            </a:r>
            <a:r>
              <a:rPr lang="en-IN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22175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</a:t>
            </a:r>
            <a:r>
              <a:rPr lang="en-US"/>
              <a:t>the Slab </a:t>
            </a:r>
            <a:r>
              <a:rPr lang="en-US" dirty="0"/>
              <a:t>S</a:t>
            </a:r>
            <a:r>
              <a:rPr lang="en-US"/>
              <a:t>cheme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inuse</a:t>
            </a:r>
            <a:r>
              <a:rPr lang="en-US" sz="2400" dirty="0"/>
              <a:t>: #objects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6796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freelist</a:t>
            </a:r>
            <a:r>
              <a:rPr lang="en-US" sz="2400" dirty="0"/>
              <a:t>: list of free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</a:t>
            </a:r>
            <a:r>
              <a:rPr lang="en-US" dirty="0" err="1"/>
              <a:t>Slub</a:t>
            </a:r>
            <a:r>
              <a:rPr lang="en-US" dirty="0"/>
              <a:t>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</TotalTime>
  <Words>8844</Words>
  <Application>Microsoft Office PowerPoint</Application>
  <PresentationFormat>Widescreen</PresentationFormat>
  <Paragraphs>1397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Comic Sans MS</vt:lpstr>
      <vt:lpstr>Consolas</vt:lpstr>
      <vt:lpstr>Wingdings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Virtual Memory Map</vt:lpstr>
      <vt:lpstr>Let us start from mm_struct</vt:lpstr>
      <vt:lpstr>Explanation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PI Controller</vt:lpstr>
      <vt:lpstr>The Idea of Reverse Mapping</vt:lpstr>
      <vt:lpstr>The idea of the anon_vma</vt:lpstr>
      <vt:lpstr>Many-to-many mapping between a vma and an anon_vma </vt:lpstr>
      <vt:lpstr>Example of the many-to-many Mapping</vt:lpstr>
      <vt:lpstr>anon_vma_chain (avc)</vt:lpstr>
      <vt:lpstr>rmap Structures after a fork Operation</vt:lpstr>
      <vt:lpstr>A page pointing to the parent process</vt:lpstr>
      <vt:lpstr>After the fork operation. </vt:lpstr>
      <vt:lpstr>After the child gets forked </vt:lpstr>
      <vt:lpstr>PowerPoint Presentation</vt:lpstr>
      <vt:lpstr>Page Replacement </vt:lpstr>
      <vt:lpstr>PowerPoint Presentation</vt:lpstr>
      <vt:lpstr>lru_gen_mm_state</vt:lpstr>
      <vt:lpstr>PowerPoint Presentation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The PI Controller</vt:lpstr>
      <vt:lpstr>Error Term</vt:lpstr>
      <vt:lpstr>evict_folios (lruvec, int swappiness, ....)</vt:lpstr>
      <vt:lpstr>evict_folios  isolate_folios</vt:lpstr>
      <vt:lpstr>get_type_to_scan (lruvec, swappiness, int *tier_idx)</vt:lpstr>
      <vt:lpstr>The rest of the isolate_folios function</vt:lpstr>
      <vt:lpstr>evict_folios  isolate_folios  scan_folios</vt:lpstr>
      <vt:lpstr>More about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in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11</cp:revision>
  <dcterms:created xsi:type="dcterms:W3CDTF">2013-07-15T20:26:40Z</dcterms:created>
  <dcterms:modified xsi:type="dcterms:W3CDTF">2024-06-19T18:40:51Z</dcterms:modified>
</cp:coreProperties>
</file>